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69"/>
  </p:notesMasterIdLst>
  <p:handoutMasterIdLst>
    <p:handoutMasterId r:id="rId70"/>
  </p:handoutMasterIdLst>
  <p:sldIdLst>
    <p:sldId id="707" r:id="rId2"/>
    <p:sldId id="619" r:id="rId3"/>
    <p:sldId id="630" r:id="rId4"/>
    <p:sldId id="714" r:id="rId5"/>
    <p:sldId id="605" r:id="rId6"/>
    <p:sldId id="850" r:id="rId7"/>
    <p:sldId id="1023" r:id="rId8"/>
    <p:sldId id="1203" r:id="rId9"/>
    <p:sldId id="1204" r:id="rId10"/>
    <p:sldId id="1205" r:id="rId11"/>
    <p:sldId id="1206" r:id="rId12"/>
    <p:sldId id="1207" r:id="rId13"/>
    <p:sldId id="1208" r:id="rId14"/>
    <p:sldId id="1209" r:id="rId15"/>
    <p:sldId id="1210" r:id="rId16"/>
    <p:sldId id="1211" r:id="rId17"/>
    <p:sldId id="1212" r:id="rId18"/>
    <p:sldId id="1213" r:id="rId19"/>
    <p:sldId id="1214" r:id="rId20"/>
    <p:sldId id="915" r:id="rId21"/>
    <p:sldId id="1150" r:id="rId22"/>
    <p:sldId id="1215" r:id="rId23"/>
    <p:sldId id="1216" r:id="rId24"/>
    <p:sldId id="1217" r:id="rId25"/>
    <p:sldId id="1065" r:id="rId26"/>
    <p:sldId id="1066" r:id="rId27"/>
    <p:sldId id="1068" r:id="rId28"/>
    <p:sldId id="1067" r:id="rId29"/>
    <p:sldId id="1218" r:id="rId30"/>
    <p:sldId id="1219" r:id="rId31"/>
    <p:sldId id="1220" r:id="rId32"/>
    <p:sldId id="1221" r:id="rId33"/>
    <p:sldId id="1222" r:id="rId34"/>
    <p:sldId id="1223" r:id="rId35"/>
    <p:sldId id="1224" r:id="rId36"/>
    <p:sldId id="1225" r:id="rId37"/>
    <p:sldId id="1226" r:id="rId38"/>
    <p:sldId id="1227" r:id="rId39"/>
    <p:sldId id="1228" r:id="rId40"/>
    <p:sldId id="1229" r:id="rId41"/>
    <p:sldId id="1230" r:id="rId42"/>
    <p:sldId id="1231" r:id="rId43"/>
    <p:sldId id="1232" r:id="rId44"/>
    <p:sldId id="1254" r:id="rId45"/>
    <p:sldId id="1233" r:id="rId46"/>
    <p:sldId id="1234" r:id="rId47"/>
    <p:sldId id="1235" r:id="rId48"/>
    <p:sldId id="1236" r:id="rId49"/>
    <p:sldId id="1237" r:id="rId50"/>
    <p:sldId id="1255" r:id="rId51"/>
    <p:sldId id="1238" r:id="rId52"/>
    <p:sldId id="1239" r:id="rId53"/>
    <p:sldId id="1240" r:id="rId54"/>
    <p:sldId id="1241" r:id="rId55"/>
    <p:sldId id="1242" r:id="rId56"/>
    <p:sldId id="1243" r:id="rId57"/>
    <p:sldId id="1244" r:id="rId58"/>
    <p:sldId id="1245" r:id="rId59"/>
    <p:sldId id="1246" r:id="rId60"/>
    <p:sldId id="1247" r:id="rId61"/>
    <p:sldId id="1248" r:id="rId62"/>
    <p:sldId id="1249" r:id="rId63"/>
    <p:sldId id="1250" r:id="rId64"/>
    <p:sldId id="1251" r:id="rId65"/>
    <p:sldId id="1252" r:id="rId66"/>
    <p:sldId id="1253" r:id="rId67"/>
    <p:sldId id="87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>
        <p:scale>
          <a:sx n="150" d="100"/>
          <a:sy n="150" d="100"/>
        </p:scale>
        <p:origin x="690" y="-180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8T13:19:45.793" v="1433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8T13:20:33.964" v="1437" actId="113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8T13:22:33.726" v="1461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8T13:23:57.221" v="1473" actId="113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8T13:26:11.118" v="1496" actId="12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8DFDBCB9-7E2B-4E0C-8140-1C9EA3F0537C}"/>
    <pc:docChg chg="undo custSel addSld delSld modSld">
      <pc:chgData name="ZAMTANG@NAVER.COM" userId="750a74194929a6bb" providerId="LiveId" clId="{8DFDBCB9-7E2B-4E0C-8140-1C9EA3F0537C}" dt="2025-01-19T13:05:58.722" v="1273" actId="1076"/>
      <pc:docMkLst>
        <pc:docMk/>
      </pc:docMkLst>
      <pc:sldChg chg="delSp modSp mod">
        <pc:chgData name="ZAMTANG@NAVER.COM" userId="750a74194929a6bb" providerId="LiveId" clId="{8DFDBCB9-7E2B-4E0C-8140-1C9EA3F0537C}" dt="2025-01-19T11:39:17.482" v="120" actId="15"/>
        <pc:sldMkLst>
          <pc:docMk/>
          <pc:sldMk cId="0" sldId="605"/>
        </pc:sldMkLst>
        <pc:spChg chg="mod">
          <ac:chgData name="ZAMTANG@NAVER.COM" userId="750a74194929a6bb" providerId="LiveId" clId="{8DFDBCB9-7E2B-4E0C-8140-1C9EA3F0537C}" dt="2025-01-19T11:39:17.482" v="120" actId="15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DFDBCB9-7E2B-4E0C-8140-1C9EA3F0537C}" dt="2025-01-19T11:35:39.036" v="114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8DFDBCB9-7E2B-4E0C-8140-1C9EA3F0537C}" dt="2025-01-19T11:37:17.302" v="117" actId="478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8DFDBCB9-7E2B-4E0C-8140-1C9EA3F0537C}" dt="2025-01-19T11:34:23.556" v="75" actId="20577"/>
        <pc:sldMkLst>
          <pc:docMk/>
          <pc:sldMk cId="0" sldId="619"/>
        </pc:sldMkLst>
        <pc:spChg chg="mod">
          <ac:chgData name="ZAMTANG@NAVER.COM" userId="750a74194929a6bb" providerId="LiveId" clId="{8DFDBCB9-7E2B-4E0C-8140-1C9EA3F0537C}" dt="2025-01-19T11:34:23.556" v="75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26.690" v="112"/>
        <pc:sldMkLst>
          <pc:docMk/>
          <pc:sldMk cId="0" sldId="630"/>
        </pc:sldMkLst>
        <pc:spChg chg="mod">
          <ac:chgData name="ZAMTANG@NAVER.COM" userId="750a74194929a6bb" providerId="LiveId" clId="{8DFDBCB9-7E2B-4E0C-8140-1C9EA3F0537C}" dt="2025-01-19T11:35:26.690" v="112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3:58.671" v="71" actId="20577"/>
        <pc:sldMkLst>
          <pc:docMk/>
          <pc:sldMk cId="0" sldId="707"/>
        </pc:sldMkLst>
        <pc:spChg chg="mod">
          <ac:chgData name="ZAMTANG@NAVER.COM" userId="750a74194929a6bb" providerId="LiveId" clId="{8DFDBCB9-7E2B-4E0C-8140-1C9EA3F0537C}" dt="2025-01-19T11:33:58.671" v="7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35.098" v="113"/>
        <pc:sldMkLst>
          <pc:docMk/>
          <pc:sldMk cId="0" sldId="714"/>
        </pc:sldMkLst>
        <pc:spChg chg="mod">
          <ac:chgData name="ZAMTANG@NAVER.COM" userId="750a74194929a6bb" providerId="LiveId" clId="{8DFDBCB9-7E2B-4E0C-8140-1C9EA3F0537C}" dt="2025-01-19T11:35:35.098" v="113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9:33.316" v="122"/>
        <pc:sldMkLst>
          <pc:docMk/>
          <pc:sldMk cId="0" sldId="850"/>
        </pc:sldMkLst>
        <pc:spChg chg="mod">
          <ac:chgData name="ZAMTANG@NAVER.COM" userId="750a74194929a6bb" providerId="LiveId" clId="{8DFDBCB9-7E2B-4E0C-8140-1C9EA3F0537C}" dt="2025-01-19T11:39:33.316" v="12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55:35.390" v="310"/>
        <pc:sldMkLst>
          <pc:docMk/>
          <pc:sldMk cId="0" sldId="915"/>
        </pc:sldMkLst>
        <pc:spChg chg="mod">
          <ac:chgData name="ZAMTANG@NAVER.COM" userId="750a74194929a6bb" providerId="LiveId" clId="{8DFDBCB9-7E2B-4E0C-8140-1C9EA3F0537C}" dt="2025-01-19T11:55:35.390" v="310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40:32.643" v="132" actId="1076"/>
        <pc:sldMkLst>
          <pc:docMk/>
          <pc:sldMk cId="1666035923" sldId="1023"/>
        </pc:sldMkLst>
        <pc:spChg chg="mod">
          <ac:chgData name="ZAMTANG@NAVER.COM" userId="750a74194929a6bb" providerId="LiveId" clId="{8DFDBCB9-7E2B-4E0C-8140-1C9EA3F0537C}" dt="2025-01-19T11:40:03.721" v="128" actId="15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DFDBCB9-7E2B-4E0C-8140-1C9EA3F0537C}" dt="2025-01-19T11:39:37.419" v="12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8DFDBCB9-7E2B-4E0C-8140-1C9EA3F0537C}" dt="2025-01-19T11:40:32.643" v="13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mod">
        <pc:chgData name="ZAMTANG@NAVER.COM" userId="750a74194929a6bb" providerId="LiveId" clId="{8DFDBCB9-7E2B-4E0C-8140-1C9EA3F0537C}" dt="2025-01-19T12:13:01.893" v="387" actId="1076"/>
        <pc:sldMkLst>
          <pc:docMk/>
          <pc:sldMk cId="4040694849" sldId="1065"/>
        </pc:sldMkLst>
        <pc:spChg chg="mod">
          <ac:chgData name="ZAMTANG@NAVER.COM" userId="750a74194929a6bb" providerId="LiveId" clId="{8DFDBCB9-7E2B-4E0C-8140-1C9EA3F0537C}" dt="2025-01-19T12:13:01.893" v="387" actId="1076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8DFDBCB9-7E2B-4E0C-8140-1C9EA3F0537C}" dt="2025-01-19T12:13:38.004" v="419" actId="14826"/>
        <pc:sldMkLst>
          <pc:docMk/>
          <pc:sldMk cId="1830245643" sldId="1066"/>
        </pc:sldMkLst>
        <pc:spChg chg="mod">
          <ac:chgData name="ZAMTANG@NAVER.COM" userId="750a74194929a6bb" providerId="LiveId" clId="{8DFDBCB9-7E2B-4E0C-8140-1C9EA3F0537C}" dt="2025-01-19T12:13:12.137" v="41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DFDBCB9-7E2B-4E0C-8140-1C9EA3F0537C}" dt="2025-01-19T12:13:38.004" v="41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addSp modSp mod">
        <pc:chgData name="ZAMTANG@NAVER.COM" userId="750a74194929a6bb" providerId="LiveId" clId="{8DFDBCB9-7E2B-4E0C-8140-1C9EA3F0537C}" dt="2025-01-19T12:14:36.536" v="449" actId="20577"/>
        <pc:sldMkLst>
          <pc:docMk/>
          <pc:sldMk cId="1466469807" sldId="1067"/>
        </pc:sldMkLst>
        <pc:spChg chg="mod">
          <ac:chgData name="ZAMTANG@NAVER.COM" userId="750a74194929a6bb" providerId="LiveId" clId="{8DFDBCB9-7E2B-4E0C-8140-1C9EA3F0537C}" dt="2025-01-19T12:14:36.536" v="449" actId="20577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8DFDBCB9-7E2B-4E0C-8140-1C9EA3F0537C}" dt="2025-01-19T12:13:18.689" v="417"/>
          <ac:spMkLst>
            <pc:docMk/>
            <pc:sldMk cId="1466469807" sldId="1067"/>
            <ac:spMk id="3" creationId="{6A48A074-F846-A616-273D-C6712298CAA5}"/>
          </ac:spMkLst>
        </pc:spChg>
        <pc:picChg chg="add mod">
          <ac:chgData name="ZAMTANG@NAVER.COM" userId="750a74194929a6bb" providerId="LiveId" clId="{8DFDBCB9-7E2B-4E0C-8140-1C9EA3F0537C}" dt="2025-01-19T12:14:13.741" v="443"/>
          <ac:picMkLst>
            <pc:docMk/>
            <pc:sldMk cId="1466469807" sldId="1067"/>
            <ac:picMk id="4" creationId="{930D9DC0-A1F0-73D1-A4BF-C54F3B69488D}"/>
          </ac:picMkLst>
        </pc:picChg>
        <pc:picChg chg="mod">
          <ac:chgData name="ZAMTANG@NAVER.COM" userId="750a74194929a6bb" providerId="LiveId" clId="{8DFDBCB9-7E2B-4E0C-8140-1C9EA3F0537C}" dt="2025-01-19T12:14:35.070" v="448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8DFDBCB9-7E2B-4E0C-8140-1C9EA3F0537C}" dt="2025-01-19T12:13:52.932" v="422" actId="1076"/>
        <pc:sldMkLst>
          <pc:docMk/>
          <pc:sldMk cId="1389639009" sldId="1068"/>
        </pc:sldMkLst>
        <pc:spChg chg="mod">
          <ac:chgData name="ZAMTANG@NAVER.COM" userId="750a74194929a6bb" providerId="LiveId" clId="{8DFDBCB9-7E2B-4E0C-8140-1C9EA3F0537C}" dt="2025-01-19T12:13:16.144" v="41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8DFDBCB9-7E2B-4E0C-8140-1C9EA3F0537C}" dt="2025-01-19T12:13:52.932" v="42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addSp delSp modSp mod">
        <pc:chgData name="ZAMTANG@NAVER.COM" userId="750a74194929a6bb" providerId="LiveId" clId="{8DFDBCB9-7E2B-4E0C-8140-1C9EA3F0537C}" dt="2025-01-19T12:08:48.237" v="321" actId="1076"/>
        <pc:sldMkLst>
          <pc:docMk/>
          <pc:sldMk cId="1297501612" sldId="1150"/>
        </pc:sldMkLst>
        <pc:spChg chg="mod">
          <ac:chgData name="ZAMTANG@NAVER.COM" userId="750a74194929a6bb" providerId="LiveId" clId="{8DFDBCB9-7E2B-4E0C-8140-1C9EA3F0537C}" dt="2025-01-19T12:08:11.535" v="313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8DFDBCB9-7E2B-4E0C-8140-1C9EA3F0537C}" dt="2025-01-19T11:55:38.758" v="311"/>
          <ac:spMkLst>
            <pc:docMk/>
            <pc:sldMk cId="1297501612" sldId="1150"/>
            <ac:spMk id="3" creationId="{9F11BFD1-C606-B986-6A10-DD4C007A8592}"/>
          </ac:spMkLst>
        </pc:spChg>
        <pc:picChg chg="add del mod">
          <ac:chgData name="ZAMTANG@NAVER.COM" userId="750a74194929a6bb" providerId="LiveId" clId="{8DFDBCB9-7E2B-4E0C-8140-1C9EA3F0537C}" dt="2025-01-19T12:08:36.830" v="318" actId="478"/>
          <ac:picMkLst>
            <pc:docMk/>
            <pc:sldMk cId="1297501612" sldId="1150"/>
            <ac:picMk id="5" creationId="{0412F524-4FC3-571B-C3E1-7F3EA87C8559}"/>
          </ac:picMkLst>
        </pc:picChg>
        <pc:picChg chg="add mod">
          <ac:chgData name="ZAMTANG@NAVER.COM" userId="750a74194929a6bb" providerId="LiveId" clId="{8DFDBCB9-7E2B-4E0C-8140-1C9EA3F0537C}" dt="2025-01-19T12:08:48.237" v="321" actId="1076"/>
          <ac:picMkLst>
            <pc:docMk/>
            <pc:sldMk cId="1297501612" sldId="1150"/>
            <ac:picMk id="7" creationId="{D5C07D57-56CD-2433-2ADA-491CC62E1309}"/>
          </ac:picMkLst>
        </pc:picChg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096916416" sldId="1166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97442402" sldId="1167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42590219" sldId="1168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107724608" sldId="1169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85186273" sldId="1170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490490473" sldId="1171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2412706426" sldId="1172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4234447" sldId="1173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265396782" sldId="1174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819026349" sldId="1175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715959190" sldId="1176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91983428" sldId="1177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348435577" sldId="1178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187902178" sldId="1179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122221323" sldId="1180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6386838" sldId="1181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794172045" sldId="1182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4080369357" sldId="1183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462902558" sldId="1184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654542289" sldId="1185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124936047" sldId="118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50539490" sldId="118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945888513" sldId="118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51271888" sldId="118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24151486" sldId="119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6295758" sldId="119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326765202" sldId="1192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404616854" sldId="1193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130926764" sldId="1194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9198043" sldId="1195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481602048" sldId="119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0020229" sldId="119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09560399" sldId="119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537208570" sldId="119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943501813" sldId="120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00455106" sldId="120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028630127" sldId="1202"/>
        </pc:sldMkLst>
      </pc:sldChg>
      <pc:sldChg chg="delSp modSp add mod">
        <pc:chgData name="ZAMTANG@NAVER.COM" userId="750a74194929a6bb" providerId="LiveId" clId="{8DFDBCB9-7E2B-4E0C-8140-1C9EA3F0537C}" dt="2025-01-19T11:42:11.492" v="145" actId="478"/>
        <pc:sldMkLst>
          <pc:docMk/>
          <pc:sldMk cId="4008664860" sldId="1203"/>
        </pc:sldMkLst>
        <pc:spChg chg="mod">
          <ac:chgData name="ZAMTANG@NAVER.COM" userId="750a74194929a6bb" providerId="LiveId" clId="{8DFDBCB9-7E2B-4E0C-8140-1C9EA3F0537C}" dt="2025-01-19T11:41:59.388" v="144"/>
          <ac:spMkLst>
            <pc:docMk/>
            <pc:sldMk cId="4008664860" sldId="1203"/>
            <ac:spMk id="2" creationId="{347D6EBB-EE3B-85AE-2651-5AE857A735EC}"/>
          </ac:spMkLst>
        </pc:spChg>
        <pc:picChg chg="del">
          <ac:chgData name="ZAMTANG@NAVER.COM" userId="750a74194929a6bb" providerId="LiveId" clId="{8DFDBCB9-7E2B-4E0C-8140-1C9EA3F0537C}" dt="2025-01-19T11:42:11.492" v="145" actId="478"/>
          <ac:picMkLst>
            <pc:docMk/>
            <pc:sldMk cId="4008664860" sldId="1203"/>
            <ac:picMk id="5" creationId="{6E8A1B42-AD93-BED9-33B9-C5E25676C70A}"/>
          </ac:picMkLst>
        </pc:picChg>
      </pc:sldChg>
      <pc:sldChg chg="addSp delSp modSp add mod">
        <pc:chgData name="ZAMTANG@NAVER.COM" userId="750a74194929a6bb" providerId="LiveId" clId="{8DFDBCB9-7E2B-4E0C-8140-1C9EA3F0537C}" dt="2025-01-19T11:43:34.729" v="159" actId="1076"/>
        <pc:sldMkLst>
          <pc:docMk/>
          <pc:sldMk cId="2788415682" sldId="1204"/>
        </pc:sldMkLst>
        <pc:spChg chg="mod">
          <ac:chgData name="ZAMTANG@NAVER.COM" userId="750a74194929a6bb" providerId="LiveId" clId="{8DFDBCB9-7E2B-4E0C-8140-1C9EA3F0537C}" dt="2025-01-19T11:42:42.897" v="148"/>
          <ac:spMkLst>
            <pc:docMk/>
            <pc:sldMk cId="2788415682" sldId="1204"/>
            <ac:spMk id="2" creationId="{BCF191EA-DDEC-B465-5BEA-77D3A1F001FE}"/>
          </ac:spMkLst>
        </pc:spChg>
        <pc:picChg chg="add mod">
          <ac:chgData name="ZAMTANG@NAVER.COM" userId="750a74194929a6bb" providerId="LiveId" clId="{8DFDBCB9-7E2B-4E0C-8140-1C9EA3F0537C}" dt="2025-01-19T11:43:34.729" v="159" actId="1076"/>
          <ac:picMkLst>
            <pc:docMk/>
            <pc:sldMk cId="2788415682" sldId="1204"/>
            <ac:picMk id="5" creationId="{04D53134-63AE-73F3-C11E-DFAA1199E2CE}"/>
          </ac:picMkLst>
        </pc:picChg>
        <pc:picChg chg="add del mod">
          <ac:chgData name="ZAMTANG@NAVER.COM" userId="750a74194929a6bb" providerId="LiveId" clId="{8DFDBCB9-7E2B-4E0C-8140-1C9EA3F0537C}" dt="2025-01-19T11:43:26.392" v="155" actId="478"/>
          <ac:picMkLst>
            <pc:docMk/>
            <pc:sldMk cId="2788415682" sldId="1204"/>
            <ac:picMk id="7" creationId="{5D246BA6-A553-DA9A-97C0-80F3BF8D3535}"/>
          </ac:picMkLst>
        </pc:picChg>
      </pc:sldChg>
      <pc:sldChg chg="addSp modSp add mod">
        <pc:chgData name="ZAMTANG@NAVER.COM" userId="750a74194929a6bb" providerId="LiveId" clId="{8DFDBCB9-7E2B-4E0C-8140-1C9EA3F0537C}" dt="2025-01-19T11:44:19.521" v="173" actId="1076"/>
        <pc:sldMkLst>
          <pc:docMk/>
          <pc:sldMk cId="2535445840" sldId="1205"/>
        </pc:sldMkLst>
        <pc:spChg chg="mod">
          <ac:chgData name="ZAMTANG@NAVER.COM" userId="750a74194929a6bb" providerId="LiveId" clId="{8DFDBCB9-7E2B-4E0C-8140-1C9EA3F0537C}" dt="2025-01-19T11:43:44.089" v="162" actId="20577"/>
          <ac:spMkLst>
            <pc:docMk/>
            <pc:sldMk cId="2535445840" sldId="1205"/>
            <ac:spMk id="2" creationId="{B20E6EDB-9314-814B-EA27-80635898730F}"/>
          </ac:spMkLst>
        </pc:spChg>
        <pc:picChg chg="mod">
          <ac:chgData name="ZAMTANG@NAVER.COM" userId="750a74194929a6bb" providerId="LiveId" clId="{8DFDBCB9-7E2B-4E0C-8140-1C9EA3F0537C}" dt="2025-01-19T11:44:16.917" v="172" actId="1076"/>
          <ac:picMkLst>
            <pc:docMk/>
            <pc:sldMk cId="2535445840" sldId="1205"/>
            <ac:picMk id="5" creationId="{EC0B528B-F474-6EBA-1CF8-556319C310A1}"/>
          </ac:picMkLst>
        </pc:picChg>
        <pc:picChg chg="add mod">
          <ac:chgData name="ZAMTANG@NAVER.COM" userId="750a74194929a6bb" providerId="LiveId" clId="{8DFDBCB9-7E2B-4E0C-8140-1C9EA3F0537C}" dt="2025-01-19T11:44:19.521" v="173" actId="1076"/>
          <ac:picMkLst>
            <pc:docMk/>
            <pc:sldMk cId="2535445840" sldId="1205"/>
            <ac:picMk id="6" creationId="{398FD1A3-7EE7-70B9-A885-F84AFB081518}"/>
          </ac:picMkLst>
        </pc:picChg>
      </pc:sldChg>
      <pc:sldChg chg="addSp modSp add mod">
        <pc:chgData name="ZAMTANG@NAVER.COM" userId="750a74194929a6bb" providerId="LiveId" clId="{8DFDBCB9-7E2B-4E0C-8140-1C9EA3F0537C}" dt="2025-01-19T11:45:38.998" v="184" actId="1076"/>
        <pc:sldMkLst>
          <pc:docMk/>
          <pc:sldMk cId="73631846" sldId="1206"/>
        </pc:sldMkLst>
        <pc:spChg chg="mod">
          <ac:chgData name="ZAMTANG@NAVER.COM" userId="750a74194929a6bb" providerId="LiveId" clId="{8DFDBCB9-7E2B-4E0C-8140-1C9EA3F0537C}" dt="2025-01-19T11:45:08.371" v="175"/>
          <ac:spMkLst>
            <pc:docMk/>
            <pc:sldMk cId="73631846" sldId="1206"/>
            <ac:spMk id="2" creationId="{F4301F55-3E7A-4675-4206-828F89CDA11A}"/>
          </ac:spMkLst>
        </pc:spChg>
        <pc:picChg chg="mod">
          <ac:chgData name="ZAMTANG@NAVER.COM" userId="750a74194929a6bb" providerId="LiveId" clId="{8DFDBCB9-7E2B-4E0C-8140-1C9EA3F0537C}" dt="2025-01-19T11:45:25.360" v="179" actId="1076"/>
          <ac:picMkLst>
            <pc:docMk/>
            <pc:sldMk cId="73631846" sldId="1206"/>
            <ac:picMk id="5" creationId="{A01C87F5-78C9-8A41-D2BC-8EE4B768878E}"/>
          </ac:picMkLst>
        </pc:picChg>
        <pc:picChg chg="add mod">
          <ac:chgData name="ZAMTANG@NAVER.COM" userId="750a74194929a6bb" providerId="LiveId" clId="{8DFDBCB9-7E2B-4E0C-8140-1C9EA3F0537C}" dt="2025-01-19T11:45:38.998" v="184" actId="1076"/>
          <ac:picMkLst>
            <pc:docMk/>
            <pc:sldMk cId="73631846" sldId="1206"/>
            <ac:picMk id="6" creationId="{B64D378A-BD9B-ED15-A73C-121C5984893F}"/>
          </ac:picMkLst>
        </pc:picChg>
      </pc:sldChg>
      <pc:sldChg chg="addSp delSp modSp add mod">
        <pc:chgData name="ZAMTANG@NAVER.COM" userId="750a74194929a6bb" providerId="LiveId" clId="{8DFDBCB9-7E2B-4E0C-8140-1C9EA3F0537C}" dt="2025-01-19T11:47:08.386" v="203" actId="1076"/>
        <pc:sldMkLst>
          <pc:docMk/>
          <pc:sldMk cId="3233892010" sldId="1207"/>
        </pc:sldMkLst>
        <pc:spChg chg="mod">
          <ac:chgData name="ZAMTANG@NAVER.COM" userId="750a74194929a6bb" providerId="LiveId" clId="{8DFDBCB9-7E2B-4E0C-8140-1C9EA3F0537C}" dt="2025-01-19T11:46:02.580" v="186"/>
          <ac:spMkLst>
            <pc:docMk/>
            <pc:sldMk cId="3233892010" sldId="1207"/>
            <ac:spMk id="2" creationId="{B664FE53-2EB2-FEB9-CB99-50FEF5B43733}"/>
          </ac:spMkLst>
        </pc:spChg>
        <pc:picChg chg="mod">
          <ac:chgData name="ZAMTANG@NAVER.COM" userId="750a74194929a6bb" providerId="LiveId" clId="{8DFDBCB9-7E2B-4E0C-8140-1C9EA3F0537C}" dt="2025-01-19T11:47:08.386" v="203" actId="1076"/>
          <ac:picMkLst>
            <pc:docMk/>
            <pc:sldMk cId="3233892010" sldId="1207"/>
            <ac:picMk id="5" creationId="{76B465B6-0E8F-430A-9B04-6F291D9DFBE4}"/>
          </ac:picMkLst>
        </pc:picChg>
        <pc:picChg chg="del mod">
          <ac:chgData name="ZAMTANG@NAVER.COM" userId="750a74194929a6bb" providerId="LiveId" clId="{8DFDBCB9-7E2B-4E0C-8140-1C9EA3F0537C}" dt="2025-01-19T11:47:05.251" v="202" actId="478"/>
          <ac:picMkLst>
            <pc:docMk/>
            <pc:sldMk cId="3233892010" sldId="1207"/>
            <ac:picMk id="6" creationId="{A4CED543-1E67-FBF3-E8DD-BDFCDA89B50B}"/>
          </ac:picMkLst>
        </pc:picChg>
        <pc:picChg chg="add del mod">
          <ac:chgData name="ZAMTANG@NAVER.COM" userId="750a74194929a6bb" providerId="LiveId" clId="{8DFDBCB9-7E2B-4E0C-8140-1C9EA3F0537C}" dt="2025-01-19T11:47:04.876" v="201" actId="478"/>
          <ac:picMkLst>
            <pc:docMk/>
            <pc:sldMk cId="3233892010" sldId="1207"/>
            <ac:picMk id="7" creationId="{9D246797-14A2-0E9C-7AAA-295096E8EA6D}"/>
          </ac:picMkLst>
        </pc:picChg>
      </pc:sldChg>
      <pc:sldChg chg="addSp modSp add mod">
        <pc:chgData name="ZAMTANG@NAVER.COM" userId="750a74194929a6bb" providerId="LiveId" clId="{8DFDBCB9-7E2B-4E0C-8140-1C9EA3F0537C}" dt="2025-01-19T11:47:38.398" v="215" actId="14100"/>
        <pc:sldMkLst>
          <pc:docMk/>
          <pc:sldMk cId="492183624" sldId="1208"/>
        </pc:sldMkLst>
        <pc:spChg chg="mod">
          <ac:chgData name="ZAMTANG@NAVER.COM" userId="750a74194929a6bb" providerId="LiveId" clId="{8DFDBCB9-7E2B-4E0C-8140-1C9EA3F0537C}" dt="2025-01-19T11:47:17.627" v="207" actId="20577"/>
          <ac:spMkLst>
            <pc:docMk/>
            <pc:sldMk cId="492183624" sldId="1208"/>
            <ac:spMk id="2" creationId="{EA904C59-C7C6-DF58-63C1-065C7CF2172D}"/>
          </ac:spMkLst>
        </pc:spChg>
        <pc:picChg chg="mod">
          <ac:chgData name="ZAMTANG@NAVER.COM" userId="750a74194929a6bb" providerId="LiveId" clId="{8DFDBCB9-7E2B-4E0C-8140-1C9EA3F0537C}" dt="2025-01-19T11:47:38.398" v="215" actId="14100"/>
          <ac:picMkLst>
            <pc:docMk/>
            <pc:sldMk cId="492183624" sldId="1208"/>
            <ac:picMk id="5" creationId="{7A9FE99A-B42E-6842-6D52-EB4E2AE657C1}"/>
          </ac:picMkLst>
        </pc:picChg>
        <pc:picChg chg="add mod">
          <ac:chgData name="ZAMTANG@NAVER.COM" userId="750a74194929a6bb" providerId="LiveId" clId="{8DFDBCB9-7E2B-4E0C-8140-1C9EA3F0537C}" dt="2025-01-19T11:47:33.243" v="213" actId="1076"/>
          <ac:picMkLst>
            <pc:docMk/>
            <pc:sldMk cId="492183624" sldId="1208"/>
            <ac:picMk id="6" creationId="{B1AC635B-608C-2285-AB2A-11DC7564CD20}"/>
          </ac:picMkLst>
        </pc:picChg>
      </pc:sldChg>
      <pc:sldChg chg="addSp modSp add mod">
        <pc:chgData name="ZAMTANG@NAVER.COM" userId="750a74194929a6bb" providerId="LiveId" clId="{8DFDBCB9-7E2B-4E0C-8140-1C9EA3F0537C}" dt="2025-01-19T11:49:27.506" v="234" actId="1076"/>
        <pc:sldMkLst>
          <pc:docMk/>
          <pc:sldMk cId="470116346" sldId="1209"/>
        </pc:sldMkLst>
        <pc:spChg chg="mod">
          <ac:chgData name="ZAMTANG@NAVER.COM" userId="750a74194929a6bb" providerId="LiveId" clId="{8DFDBCB9-7E2B-4E0C-8140-1C9EA3F0537C}" dt="2025-01-19T11:48:46.431" v="216"/>
          <ac:spMkLst>
            <pc:docMk/>
            <pc:sldMk cId="470116346" sldId="1209"/>
            <ac:spMk id="2" creationId="{B89289A9-1112-2BBB-33A6-893F0EC03DCC}"/>
          </ac:spMkLst>
        </pc:spChg>
        <pc:picChg chg="mod">
          <ac:chgData name="ZAMTANG@NAVER.COM" userId="750a74194929a6bb" providerId="LiveId" clId="{8DFDBCB9-7E2B-4E0C-8140-1C9EA3F0537C}" dt="2025-01-19T11:49:10.291" v="227" actId="1076"/>
          <ac:picMkLst>
            <pc:docMk/>
            <pc:sldMk cId="470116346" sldId="1209"/>
            <ac:picMk id="5" creationId="{2351C10E-BF8F-4B4F-9FCA-A3FB75216E8E}"/>
          </ac:picMkLst>
        </pc:picChg>
        <pc:picChg chg="add mod">
          <ac:chgData name="ZAMTANG@NAVER.COM" userId="750a74194929a6bb" providerId="LiveId" clId="{8DFDBCB9-7E2B-4E0C-8140-1C9EA3F0537C}" dt="2025-01-19T11:49:13.929" v="229" actId="14100"/>
          <ac:picMkLst>
            <pc:docMk/>
            <pc:sldMk cId="470116346" sldId="1209"/>
            <ac:picMk id="6" creationId="{B1C7DAF7-5303-1658-FA04-FBA403D47951}"/>
          </ac:picMkLst>
        </pc:picChg>
        <pc:picChg chg="add mod">
          <ac:chgData name="ZAMTANG@NAVER.COM" userId="750a74194929a6bb" providerId="LiveId" clId="{8DFDBCB9-7E2B-4E0C-8140-1C9EA3F0537C}" dt="2025-01-19T11:49:27.506" v="234" actId="1076"/>
          <ac:picMkLst>
            <pc:docMk/>
            <pc:sldMk cId="470116346" sldId="1209"/>
            <ac:picMk id="8" creationId="{DA236DEF-3A61-7E1C-99B0-5B33C6C0F871}"/>
          </ac:picMkLst>
        </pc:picChg>
      </pc:sldChg>
      <pc:sldChg chg="delSp modSp add mod">
        <pc:chgData name="ZAMTANG@NAVER.COM" userId="750a74194929a6bb" providerId="LiveId" clId="{8DFDBCB9-7E2B-4E0C-8140-1C9EA3F0537C}" dt="2025-01-19T11:50:44.638" v="252" actId="478"/>
        <pc:sldMkLst>
          <pc:docMk/>
          <pc:sldMk cId="4171217834" sldId="1210"/>
        </pc:sldMkLst>
        <pc:spChg chg="mod">
          <ac:chgData name="ZAMTANG@NAVER.COM" userId="750a74194929a6bb" providerId="LiveId" clId="{8DFDBCB9-7E2B-4E0C-8140-1C9EA3F0537C}" dt="2025-01-19T11:50:38.254" v="249"/>
          <ac:spMkLst>
            <pc:docMk/>
            <pc:sldMk cId="4171217834" sldId="1210"/>
            <ac:spMk id="2" creationId="{552B08F1-7CEF-C78E-63DD-3F3A2A61F8D3}"/>
          </ac:spMkLst>
        </pc:spChg>
        <pc:picChg chg="del">
          <ac:chgData name="ZAMTANG@NAVER.COM" userId="750a74194929a6bb" providerId="LiveId" clId="{8DFDBCB9-7E2B-4E0C-8140-1C9EA3F0537C}" dt="2025-01-19T11:50:43.553" v="250" actId="478"/>
          <ac:picMkLst>
            <pc:docMk/>
            <pc:sldMk cId="4171217834" sldId="1210"/>
            <ac:picMk id="5" creationId="{91F5C0A8-BCC3-3A88-202F-FDB4714950C7}"/>
          </ac:picMkLst>
        </pc:picChg>
        <pc:picChg chg="del">
          <ac:chgData name="ZAMTANG@NAVER.COM" userId="750a74194929a6bb" providerId="LiveId" clId="{8DFDBCB9-7E2B-4E0C-8140-1C9EA3F0537C}" dt="2025-01-19T11:50:44.126" v="251" actId="478"/>
          <ac:picMkLst>
            <pc:docMk/>
            <pc:sldMk cId="4171217834" sldId="1210"/>
            <ac:picMk id="6" creationId="{B5C1F277-B01C-9A41-4034-E5F5B19A3AF7}"/>
          </ac:picMkLst>
        </pc:picChg>
        <pc:picChg chg="del">
          <ac:chgData name="ZAMTANG@NAVER.COM" userId="750a74194929a6bb" providerId="LiveId" clId="{8DFDBCB9-7E2B-4E0C-8140-1C9EA3F0537C}" dt="2025-01-19T11:50:44.638" v="252" actId="478"/>
          <ac:picMkLst>
            <pc:docMk/>
            <pc:sldMk cId="4171217834" sldId="1210"/>
            <ac:picMk id="8" creationId="{DA4D79FC-D0DB-501C-2F72-AC9954F3DF31}"/>
          </ac:picMkLst>
        </pc:picChg>
      </pc:sldChg>
      <pc:sldChg chg="addSp modSp add mod">
        <pc:chgData name="ZAMTANG@NAVER.COM" userId="750a74194929a6bb" providerId="LiveId" clId="{8DFDBCB9-7E2B-4E0C-8140-1C9EA3F0537C}" dt="2025-01-19T11:51:40.917" v="263" actId="1076"/>
        <pc:sldMkLst>
          <pc:docMk/>
          <pc:sldMk cId="202945755" sldId="1211"/>
        </pc:sldMkLst>
        <pc:spChg chg="mod">
          <ac:chgData name="ZAMTANG@NAVER.COM" userId="750a74194929a6bb" providerId="LiveId" clId="{8DFDBCB9-7E2B-4E0C-8140-1C9EA3F0537C}" dt="2025-01-19T11:51:10.799" v="254"/>
          <ac:spMkLst>
            <pc:docMk/>
            <pc:sldMk cId="202945755" sldId="1211"/>
            <ac:spMk id="2" creationId="{0A8C057B-73FA-8BFF-B869-F57AD6EFE8D2}"/>
          </ac:spMkLst>
        </pc:spChg>
        <pc:picChg chg="add mod">
          <ac:chgData name="ZAMTANG@NAVER.COM" userId="750a74194929a6bb" providerId="LiveId" clId="{8DFDBCB9-7E2B-4E0C-8140-1C9EA3F0537C}" dt="2025-01-19T11:51:22.474" v="257" actId="1076"/>
          <ac:picMkLst>
            <pc:docMk/>
            <pc:sldMk cId="202945755" sldId="1211"/>
            <ac:picMk id="5" creationId="{2B77B7D0-3B50-2897-3E61-3CDAD539BCDD}"/>
          </ac:picMkLst>
        </pc:picChg>
        <pc:picChg chg="add mod">
          <ac:chgData name="ZAMTANG@NAVER.COM" userId="750a74194929a6bb" providerId="LiveId" clId="{8DFDBCB9-7E2B-4E0C-8140-1C9EA3F0537C}" dt="2025-01-19T11:51:40.917" v="263" actId="1076"/>
          <ac:picMkLst>
            <pc:docMk/>
            <pc:sldMk cId="202945755" sldId="1211"/>
            <ac:picMk id="7" creationId="{D72A71EC-9714-65AB-9E51-A13F0EB46B74}"/>
          </ac:picMkLst>
        </pc:picChg>
      </pc:sldChg>
      <pc:sldChg chg="modSp add mod">
        <pc:chgData name="ZAMTANG@NAVER.COM" userId="750a74194929a6bb" providerId="LiveId" clId="{8DFDBCB9-7E2B-4E0C-8140-1C9EA3F0537C}" dt="2025-01-19T11:52:32.111" v="272" actId="1076"/>
        <pc:sldMkLst>
          <pc:docMk/>
          <pc:sldMk cId="967795957" sldId="1212"/>
        </pc:sldMkLst>
        <pc:spChg chg="mod">
          <ac:chgData name="ZAMTANG@NAVER.COM" userId="750a74194929a6bb" providerId="LiveId" clId="{8DFDBCB9-7E2B-4E0C-8140-1C9EA3F0537C}" dt="2025-01-19T11:52:09.816" v="265"/>
          <ac:spMkLst>
            <pc:docMk/>
            <pc:sldMk cId="967795957" sldId="1212"/>
            <ac:spMk id="2" creationId="{7382A174-16E6-A8B5-0ABC-AAE238CFC156}"/>
          </ac:spMkLst>
        </pc:spChg>
        <pc:picChg chg="mod">
          <ac:chgData name="ZAMTANG@NAVER.COM" userId="750a74194929a6bb" providerId="LiveId" clId="{8DFDBCB9-7E2B-4E0C-8140-1C9EA3F0537C}" dt="2025-01-19T11:52:26.553" v="269" actId="1076"/>
          <ac:picMkLst>
            <pc:docMk/>
            <pc:sldMk cId="967795957" sldId="1212"/>
            <ac:picMk id="5" creationId="{0BDC4236-65FF-1C4B-D323-0C6A0F7364C7}"/>
          </ac:picMkLst>
        </pc:picChg>
        <pc:picChg chg="mod">
          <ac:chgData name="ZAMTANG@NAVER.COM" userId="750a74194929a6bb" providerId="LiveId" clId="{8DFDBCB9-7E2B-4E0C-8140-1C9EA3F0537C}" dt="2025-01-19T11:52:32.111" v="272" actId="1076"/>
          <ac:picMkLst>
            <pc:docMk/>
            <pc:sldMk cId="967795957" sldId="1212"/>
            <ac:picMk id="7" creationId="{5D1BD043-607F-83AE-AA5B-B648F7718E31}"/>
          </ac:picMkLst>
        </pc:picChg>
      </pc:sldChg>
      <pc:sldChg chg="delSp modSp add mod">
        <pc:chgData name="ZAMTANG@NAVER.COM" userId="750a74194929a6bb" providerId="LiveId" clId="{8DFDBCB9-7E2B-4E0C-8140-1C9EA3F0537C}" dt="2025-01-19T11:54:30.834" v="293" actId="478"/>
        <pc:sldMkLst>
          <pc:docMk/>
          <pc:sldMk cId="2757176667" sldId="1213"/>
        </pc:sldMkLst>
        <pc:spChg chg="mod">
          <ac:chgData name="ZAMTANG@NAVER.COM" userId="750a74194929a6bb" providerId="LiveId" clId="{8DFDBCB9-7E2B-4E0C-8140-1C9EA3F0537C}" dt="2025-01-19T11:54:13.978" v="288"/>
          <ac:spMkLst>
            <pc:docMk/>
            <pc:sldMk cId="2757176667" sldId="1213"/>
            <ac:spMk id="2" creationId="{83CF9480-7987-97A1-DE3F-A256CA92AC84}"/>
          </ac:spMkLst>
        </pc:spChg>
        <pc:picChg chg="del mod">
          <ac:chgData name="ZAMTANG@NAVER.COM" userId="750a74194929a6bb" providerId="LiveId" clId="{8DFDBCB9-7E2B-4E0C-8140-1C9EA3F0537C}" dt="2025-01-19T11:54:30.834" v="293" actId="478"/>
          <ac:picMkLst>
            <pc:docMk/>
            <pc:sldMk cId="2757176667" sldId="1213"/>
            <ac:picMk id="5" creationId="{E9DD5E20-13B9-F3B7-2AEF-92C317E75DB0}"/>
          </ac:picMkLst>
        </pc:picChg>
        <pc:picChg chg="del">
          <ac:chgData name="ZAMTANG@NAVER.COM" userId="750a74194929a6bb" providerId="LiveId" clId="{8DFDBCB9-7E2B-4E0C-8140-1C9EA3F0537C}" dt="2025-01-19T11:54:25.591" v="290" actId="478"/>
          <ac:picMkLst>
            <pc:docMk/>
            <pc:sldMk cId="2757176667" sldId="1213"/>
            <ac:picMk id="7" creationId="{615F4041-E327-6FF9-E972-E548C12AFC6D}"/>
          </ac:picMkLst>
        </pc:picChg>
      </pc:sldChg>
      <pc:sldChg chg="addSp modSp add mod">
        <pc:chgData name="ZAMTANG@NAVER.COM" userId="750a74194929a6bb" providerId="LiveId" clId="{8DFDBCB9-7E2B-4E0C-8140-1C9EA3F0537C}" dt="2025-01-19T11:55:14.316" v="308" actId="1076"/>
        <pc:sldMkLst>
          <pc:docMk/>
          <pc:sldMk cId="1543063531" sldId="1214"/>
        </pc:sldMkLst>
        <pc:spChg chg="mod">
          <ac:chgData name="ZAMTANG@NAVER.COM" userId="750a74194929a6bb" providerId="LiveId" clId="{8DFDBCB9-7E2B-4E0C-8140-1C9EA3F0537C}" dt="2025-01-19T11:54:35.153" v="296" actId="20577"/>
          <ac:spMkLst>
            <pc:docMk/>
            <pc:sldMk cId="1543063531" sldId="1214"/>
            <ac:spMk id="2" creationId="{EDE0BB42-4249-2CC1-19E8-974B0C58878B}"/>
          </ac:spMkLst>
        </pc:spChg>
        <pc:picChg chg="add mod">
          <ac:chgData name="ZAMTANG@NAVER.COM" userId="750a74194929a6bb" providerId="LiveId" clId="{8DFDBCB9-7E2B-4E0C-8140-1C9EA3F0537C}" dt="2025-01-19T11:54:45.609" v="300" actId="14100"/>
          <ac:picMkLst>
            <pc:docMk/>
            <pc:sldMk cId="1543063531" sldId="1214"/>
            <ac:picMk id="5" creationId="{C554CE73-6E4D-2C94-CE99-1E27C4DB03B9}"/>
          </ac:picMkLst>
        </pc:picChg>
        <pc:picChg chg="add mod">
          <ac:chgData name="ZAMTANG@NAVER.COM" userId="750a74194929a6bb" providerId="LiveId" clId="{8DFDBCB9-7E2B-4E0C-8140-1C9EA3F0537C}" dt="2025-01-19T11:54:55.953" v="303" actId="1076"/>
          <ac:picMkLst>
            <pc:docMk/>
            <pc:sldMk cId="1543063531" sldId="1214"/>
            <ac:picMk id="7" creationId="{3B14EBDB-D320-01CC-29E8-59C4582D981A}"/>
          </ac:picMkLst>
        </pc:picChg>
        <pc:picChg chg="add mod">
          <ac:chgData name="ZAMTANG@NAVER.COM" userId="750a74194929a6bb" providerId="LiveId" clId="{8DFDBCB9-7E2B-4E0C-8140-1C9EA3F0537C}" dt="2025-01-19T11:55:14.316" v="308" actId="1076"/>
          <ac:picMkLst>
            <pc:docMk/>
            <pc:sldMk cId="1543063531" sldId="1214"/>
            <ac:picMk id="9" creationId="{1247D3EA-4018-273F-AE49-634E47755AFC}"/>
          </ac:picMkLst>
        </pc:picChg>
      </pc:sldChg>
      <pc:sldChg chg="modSp add mod">
        <pc:chgData name="ZAMTANG@NAVER.COM" userId="750a74194929a6bb" providerId="LiveId" clId="{8DFDBCB9-7E2B-4E0C-8140-1C9EA3F0537C}" dt="2025-01-19T12:09:32.707" v="326" actId="1076"/>
        <pc:sldMkLst>
          <pc:docMk/>
          <pc:sldMk cId="3062271715" sldId="1215"/>
        </pc:sldMkLst>
        <pc:spChg chg="mod">
          <ac:chgData name="ZAMTANG@NAVER.COM" userId="750a74194929a6bb" providerId="LiveId" clId="{8DFDBCB9-7E2B-4E0C-8140-1C9EA3F0537C}" dt="2025-01-19T12:09:11.883" v="323"/>
          <ac:spMkLst>
            <pc:docMk/>
            <pc:sldMk cId="3062271715" sldId="1215"/>
            <ac:spMk id="2" creationId="{ABED2E26-E73D-686D-B759-F79BA14CC884}"/>
          </ac:spMkLst>
        </pc:spChg>
        <pc:picChg chg="mod">
          <ac:chgData name="ZAMTANG@NAVER.COM" userId="750a74194929a6bb" providerId="LiveId" clId="{8DFDBCB9-7E2B-4E0C-8140-1C9EA3F0537C}" dt="2025-01-19T12:09:32.707" v="326" actId="1076"/>
          <ac:picMkLst>
            <pc:docMk/>
            <pc:sldMk cId="3062271715" sldId="1215"/>
            <ac:picMk id="7" creationId="{AB61A750-A9B0-D7E8-5EE0-FDC060520436}"/>
          </ac:picMkLst>
        </pc:picChg>
      </pc:sldChg>
      <pc:sldChg chg="add del">
        <pc:chgData name="ZAMTANG@NAVER.COM" userId="750a74194929a6bb" providerId="LiveId" clId="{8DFDBCB9-7E2B-4E0C-8140-1C9EA3F0537C}" dt="2025-01-19T11:55:20.884" v="309" actId="47"/>
        <pc:sldMkLst>
          <pc:docMk/>
          <pc:sldMk cId="3448819450" sldId="1215"/>
        </pc:sldMkLst>
      </pc:sldChg>
      <pc:sldChg chg="addSp modSp add mod">
        <pc:chgData name="ZAMTANG@NAVER.COM" userId="750a74194929a6bb" providerId="LiveId" clId="{8DFDBCB9-7E2B-4E0C-8140-1C9EA3F0537C}" dt="2025-01-19T12:10:44.427" v="340" actId="14100"/>
        <pc:sldMkLst>
          <pc:docMk/>
          <pc:sldMk cId="3267231425" sldId="1216"/>
        </pc:sldMkLst>
        <pc:spChg chg="mod">
          <ac:chgData name="ZAMTANG@NAVER.COM" userId="750a74194929a6bb" providerId="LiveId" clId="{8DFDBCB9-7E2B-4E0C-8140-1C9EA3F0537C}" dt="2025-01-19T12:09:49.439" v="328"/>
          <ac:spMkLst>
            <pc:docMk/>
            <pc:sldMk cId="3267231425" sldId="1216"/>
            <ac:spMk id="2" creationId="{6BA1B06A-44C6-EDCC-8380-65F02FD79590}"/>
          </ac:spMkLst>
        </pc:spChg>
        <pc:picChg chg="add mod">
          <ac:chgData name="ZAMTANG@NAVER.COM" userId="750a74194929a6bb" providerId="LiveId" clId="{8DFDBCB9-7E2B-4E0C-8140-1C9EA3F0537C}" dt="2025-01-19T12:10:44.427" v="340" actId="14100"/>
          <ac:picMkLst>
            <pc:docMk/>
            <pc:sldMk cId="3267231425" sldId="1216"/>
            <ac:picMk id="5" creationId="{AAE9F32A-EFF0-2025-2411-21D46671E804}"/>
          </ac:picMkLst>
        </pc:picChg>
        <pc:picChg chg="mod">
          <ac:chgData name="ZAMTANG@NAVER.COM" userId="750a74194929a6bb" providerId="LiveId" clId="{8DFDBCB9-7E2B-4E0C-8140-1C9EA3F0537C}" dt="2025-01-19T12:10:11.318" v="332" actId="1076"/>
          <ac:picMkLst>
            <pc:docMk/>
            <pc:sldMk cId="3267231425" sldId="1216"/>
            <ac:picMk id="7" creationId="{33647913-5614-5E35-39A8-1352FB1E1A90}"/>
          </ac:picMkLst>
        </pc:picChg>
        <pc:picChg chg="add mod">
          <ac:chgData name="ZAMTANG@NAVER.COM" userId="750a74194929a6bb" providerId="LiveId" clId="{8DFDBCB9-7E2B-4E0C-8140-1C9EA3F0537C}" dt="2025-01-19T12:10:40.333" v="339" actId="14100"/>
          <ac:picMkLst>
            <pc:docMk/>
            <pc:sldMk cId="3267231425" sldId="1216"/>
            <ac:picMk id="8" creationId="{F390DFC8-5840-D116-83F0-589C9658F6F5}"/>
          </ac:picMkLst>
        </pc:picChg>
      </pc:sldChg>
      <pc:sldChg chg="addSp delSp modSp add mod">
        <pc:chgData name="ZAMTANG@NAVER.COM" userId="750a74194929a6bb" providerId="LiveId" clId="{8DFDBCB9-7E2B-4E0C-8140-1C9EA3F0537C}" dt="2025-01-19T12:12:31.821" v="358" actId="1076"/>
        <pc:sldMkLst>
          <pc:docMk/>
          <pc:sldMk cId="250550572" sldId="1217"/>
        </pc:sldMkLst>
        <pc:spChg chg="mod">
          <ac:chgData name="ZAMTANG@NAVER.COM" userId="750a74194929a6bb" providerId="LiveId" clId="{8DFDBCB9-7E2B-4E0C-8140-1C9EA3F0537C}" dt="2025-01-19T12:11:28.539" v="342"/>
          <ac:spMkLst>
            <pc:docMk/>
            <pc:sldMk cId="250550572" sldId="1217"/>
            <ac:spMk id="2" creationId="{AC1ABCF7-0E4D-42AC-92E7-A00E450C249B}"/>
          </ac:spMkLst>
        </pc:spChg>
        <pc:picChg chg="add del mod">
          <ac:chgData name="ZAMTANG@NAVER.COM" userId="750a74194929a6bb" providerId="LiveId" clId="{8DFDBCB9-7E2B-4E0C-8140-1C9EA3F0537C}" dt="2025-01-19T12:11:37.379" v="344" actId="478"/>
          <ac:picMkLst>
            <pc:docMk/>
            <pc:sldMk cId="250550572" sldId="1217"/>
            <ac:picMk id="4" creationId="{E1D5CCFD-6830-A7A7-61A2-7F5083712688}"/>
          </ac:picMkLst>
        </pc:picChg>
        <pc:picChg chg="mod">
          <ac:chgData name="ZAMTANG@NAVER.COM" userId="750a74194929a6bb" providerId="LiveId" clId="{8DFDBCB9-7E2B-4E0C-8140-1C9EA3F0537C}" dt="2025-01-19T12:12:31.821" v="358" actId="1076"/>
          <ac:picMkLst>
            <pc:docMk/>
            <pc:sldMk cId="250550572" sldId="1217"/>
            <ac:picMk id="5" creationId="{E45A3FBF-3D46-4BBB-8B37-8D5E4C0E55BD}"/>
          </ac:picMkLst>
        </pc:picChg>
        <pc:picChg chg="mod">
          <ac:chgData name="ZAMTANG@NAVER.COM" userId="750a74194929a6bb" providerId="LiveId" clId="{8DFDBCB9-7E2B-4E0C-8140-1C9EA3F0537C}" dt="2025-01-19T12:12:28.560" v="357" actId="1076"/>
          <ac:picMkLst>
            <pc:docMk/>
            <pc:sldMk cId="250550572" sldId="1217"/>
            <ac:picMk id="7" creationId="{80A4F80D-4654-FBFE-5E43-914FD5254C61}"/>
          </ac:picMkLst>
        </pc:picChg>
        <pc:picChg chg="mod">
          <ac:chgData name="ZAMTANG@NAVER.COM" userId="750a74194929a6bb" providerId="LiveId" clId="{8DFDBCB9-7E2B-4E0C-8140-1C9EA3F0537C}" dt="2025-01-19T12:12:17.393" v="353" actId="1076"/>
          <ac:picMkLst>
            <pc:docMk/>
            <pc:sldMk cId="250550572" sldId="1217"/>
            <ac:picMk id="8" creationId="{CD9E63ED-5DED-A021-BCC1-036D335E3682}"/>
          </ac:picMkLst>
        </pc:picChg>
      </pc:sldChg>
      <pc:sldChg chg="add del">
        <pc:chgData name="ZAMTANG@NAVER.COM" userId="750a74194929a6bb" providerId="LiveId" clId="{8DFDBCB9-7E2B-4E0C-8140-1C9EA3F0537C}" dt="2025-01-19T12:12:39.405" v="360" actId="47"/>
        <pc:sldMkLst>
          <pc:docMk/>
          <pc:sldMk cId="2420028632" sldId="1218"/>
        </pc:sldMkLst>
      </pc:sldChg>
      <pc:sldChg chg="addSp modSp add mod">
        <pc:chgData name="ZAMTANG@NAVER.COM" userId="750a74194929a6bb" providerId="LiveId" clId="{8DFDBCB9-7E2B-4E0C-8140-1C9EA3F0537C}" dt="2025-01-19T12:19:45.520" v="487" actId="12"/>
        <pc:sldMkLst>
          <pc:docMk/>
          <pc:sldMk cId="3699289011" sldId="1218"/>
        </pc:sldMkLst>
        <pc:spChg chg="mod">
          <ac:chgData name="ZAMTANG@NAVER.COM" userId="750a74194929a6bb" providerId="LiveId" clId="{8DFDBCB9-7E2B-4E0C-8140-1C9EA3F0537C}" dt="2025-01-19T12:19:45.520" v="487" actId="12"/>
          <ac:spMkLst>
            <pc:docMk/>
            <pc:sldMk cId="3699289011" sldId="1218"/>
            <ac:spMk id="2" creationId="{1519484D-8F8B-F7A9-56B7-9313F33A4EEB}"/>
          </ac:spMkLst>
        </pc:spChg>
        <pc:spChg chg="add mod">
          <ac:chgData name="ZAMTANG@NAVER.COM" userId="750a74194929a6bb" providerId="LiveId" clId="{8DFDBCB9-7E2B-4E0C-8140-1C9EA3F0537C}" dt="2025-01-19T12:19:01.845" v="480" actId="14100"/>
          <ac:spMkLst>
            <pc:docMk/>
            <pc:sldMk cId="3699289011" sldId="1218"/>
            <ac:spMk id="7" creationId="{0F40131C-A1F7-EEF2-8E39-6D4ECE61AF8D}"/>
          </ac:spMkLst>
        </pc:spChg>
        <pc:picChg chg="mod">
          <ac:chgData name="ZAMTANG@NAVER.COM" userId="750a74194929a6bb" providerId="LiveId" clId="{8DFDBCB9-7E2B-4E0C-8140-1C9EA3F0537C}" dt="2025-01-19T12:16:52.073" v="467" actId="14100"/>
          <ac:picMkLst>
            <pc:docMk/>
            <pc:sldMk cId="3699289011" sldId="1218"/>
            <ac:picMk id="5" creationId="{1A7305F9-C2D8-D727-DEB0-4FC38DAEAE75}"/>
          </ac:picMkLst>
        </pc:picChg>
        <pc:picChg chg="add mod">
          <ac:chgData name="ZAMTANG@NAVER.COM" userId="750a74194929a6bb" providerId="LiveId" clId="{8DFDBCB9-7E2B-4E0C-8140-1C9EA3F0537C}" dt="2025-01-19T12:16:56.413" v="469" actId="14100"/>
          <ac:picMkLst>
            <pc:docMk/>
            <pc:sldMk cId="3699289011" sldId="1218"/>
            <ac:picMk id="6" creationId="{B799EE2F-1E05-5FB0-84C2-4DDC06656A87}"/>
          </ac:picMkLst>
        </pc:picChg>
      </pc:sldChg>
      <pc:sldChg chg="modSp add mod">
        <pc:chgData name="ZAMTANG@NAVER.COM" userId="750a74194929a6bb" providerId="LiveId" clId="{8DFDBCB9-7E2B-4E0C-8140-1C9EA3F0537C}" dt="2025-01-19T12:21:01.818" v="494"/>
        <pc:sldMkLst>
          <pc:docMk/>
          <pc:sldMk cId="1328152005" sldId="1219"/>
        </pc:sldMkLst>
        <pc:spChg chg="mod">
          <ac:chgData name="ZAMTANG@NAVER.COM" userId="750a74194929a6bb" providerId="LiveId" clId="{8DFDBCB9-7E2B-4E0C-8140-1C9EA3F0537C}" dt="2025-01-19T12:19:39.903" v="486" actId="14"/>
          <ac:spMkLst>
            <pc:docMk/>
            <pc:sldMk cId="1328152005" sldId="1219"/>
            <ac:spMk id="2" creationId="{6BC19C1B-160A-9868-DC17-E0EC57F1B4D6}"/>
          </ac:spMkLst>
        </pc:spChg>
        <pc:spChg chg="mod">
          <ac:chgData name="ZAMTANG@NAVER.COM" userId="750a74194929a6bb" providerId="LiveId" clId="{8DFDBCB9-7E2B-4E0C-8140-1C9EA3F0537C}" dt="2025-01-19T12:21:01.818" v="494"/>
          <ac:spMkLst>
            <pc:docMk/>
            <pc:sldMk cId="1328152005" sldId="1219"/>
            <ac:spMk id="7" creationId="{1F587B10-9891-4C85-7A53-FBE468753BDB}"/>
          </ac:spMkLst>
        </pc:spChg>
        <pc:picChg chg="mod">
          <ac:chgData name="ZAMTANG@NAVER.COM" userId="750a74194929a6bb" providerId="LiveId" clId="{8DFDBCB9-7E2B-4E0C-8140-1C9EA3F0537C}" dt="2025-01-19T12:20:17.098" v="491" actId="14100"/>
          <ac:picMkLst>
            <pc:docMk/>
            <pc:sldMk cId="1328152005" sldId="1219"/>
            <ac:picMk id="5" creationId="{1E4BB81E-24B9-AB29-698A-53C9D286FF42}"/>
          </ac:picMkLst>
        </pc:picChg>
        <pc:picChg chg="mod">
          <ac:chgData name="ZAMTANG@NAVER.COM" userId="750a74194929a6bb" providerId="LiveId" clId="{8DFDBCB9-7E2B-4E0C-8140-1C9EA3F0537C}" dt="2025-01-19T12:20:22.317" v="493" actId="14100"/>
          <ac:picMkLst>
            <pc:docMk/>
            <pc:sldMk cId="1328152005" sldId="1219"/>
            <ac:picMk id="6" creationId="{BDFF1393-C900-FF40-0101-EF44EBCFC023}"/>
          </ac:picMkLst>
        </pc:picChg>
      </pc:sldChg>
      <pc:sldChg chg="delSp modSp add mod">
        <pc:chgData name="ZAMTANG@NAVER.COM" userId="750a74194929a6bb" providerId="LiveId" clId="{8DFDBCB9-7E2B-4E0C-8140-1C9EA3F0537C}" dt="2025-01-19T12:22:00.367" v="528" actId="1076"/>
        <pc:sldMkLst>
          <pc:docMk/>
          <pc:sldMk cId="803957459" sldId="1220"/>
        </pc:sldMkLst>
        <pc:spChg chg="mod">
          <ac:chgData name="ZAMTANG@NAVER.COM" userId="750a74194929a6bb" providerId="LiveId" clId="{8DFDBCB9-7E2B-4E0C-8140-1C9EA3F0537C}" dt="2025-01-19T12:21:45.137" v="523" actId="113"/>
          <ac:spMkLst>
            <pc:docMk/>
            <pc:sldMk cId="803957459" sldId="1220"/>
            <ac:spMk id="2" creationId="{3B64D452-20D1-5A11-90B1-51874F46CDDC}"/>
          </ac:spMkLst>
        </pc:spChg>
        <pc:spChg chg="del">
          <ac:chgData name="ZAMTANG@NAVER.COM" userId="750a74194929a6bb" providerId="LiveId" clId="{8DFDBCB9-7E2B-4E0C-8140-1C9EA3F0537C}" dt="2025-01-19T12:21:55.596" v="526" actId="478"/>
          <ac:spMkLst>
            <pc:docMk/>
            <pc:sldMk cId="803957459" sldId="1220"/>
            <ac:spMk id="7" creationId="{19897EC2-B96F-AF0A-D6BA-13FABC079822}"/>
          </ac:spMkLst>
        </pc:spChg>
        <pc:picChg chg="mod">
          <ac:chgData name="ZAMTANG@NAVER.COM" userId="750a74194929a6bb" providerId="LiveId" clId="{8DFDBCB9-7E2B-4E0C-8140-1C9EA3F0537C}" dt="2025-01-19T12:22:00.367" v="528" actId="1076"/>
          <ac:picMkLst>
            <pc:docMk/>
            <pc:sldMk cId="803957459" sldId="1220"/>
            <ac:picMk id="5" creationId="{0DBF2E57-7441-FAA2-4745-3BAFD812B4DE}"/>
          </ac:picMkLst>
        </pc:picChg>
        <pc:picChg chg="del">
          <ac:chgData name="ZAMTANG@NAVER.COM" userId="750a74194929a6bb" providerId="LiveId" clId="{8DFDBCB9-7E2B-4E0C-8140-1C9EA3F0537C}" dt="2025-01-19T12:21:54.155" v="525" actId="478"/>
          <ac:picMkLst>
            <pc:docMk/>
            <pc:sldMk cId="803957459" sldId="1220"/>
            <ac:picMk id="6" creationId="{EF6F469E-B687-BC7D-9039-1088449F31EC}"/>
          </ac:picMkLst>
        </pc:picChg>
      </pc:sldChg>
      <pc:sldChg chg="addSp modSp add mod">
        <pc:chgData name="ZAMTANG@NAVER.COM" userId="750a74194929a6bb" providerId="LiveId" clId="{8DFDBCB9-7E2B-4E0C-8140-1C9EA3F0537C}" dt="2025-01-19T12:23:58.769" v="540" actId="14100"/>
        <pc:sldMkLst>
          <pc:docMk/>
          <pc:sldMk cId="933544022" sldId="1221"/>
        </pc:sldMkLst>
        <pc:spChg chg="mod">
          <ac:chgData name="ZAMTANG@NAVER.COM" userId="750a74194929a6bb" providerId="LiveId" clId="{8DFDBCB9-7E2B-4E0C-8140-1C9EA3F0537C}" dt="2025-01-19T12:22:27.524" v="531" actId="113"/>
          <ac:spMkLst>
            <pc:docMk/>
            <pc:sldMk cId="933544022" sldId="1221"/>
            <ac:spMk id="2" creationId="{328F4822-8DC9-A4CA-09EE-70FDED88E02C}"/>
          </ac:spMkLst>
        </pc:spChg>
        <pc:spChg chg="add mod">
          <ac:chgData name="ZAMTANG@NAVER.COM" userId="750a74194929a6bb" providerId="LiveId" clId="{8DFDBCB9-7E2B-4E0C-8140-1C9EA3F0537C}" dt="2025-01-19T12:23:58.769" v="540" actId="14100"/>
          <ac:spMkLst>
            <pc:docMk/>
            <pc:sldMk cId="933544022" sldId="1221"/>
            <ac:spMk id="4" creationId="{DE69F5AE-CA17-3D50-09DB-652F11009862}"/>
          </ac:spMkLst>
        </pc:spChg>
        <pc:picChg chg="mod">
          <ac:chgData name="ZAMTANG@NAVER.COM" userId="750a74194929a6bb" providerId="LiveId" clId="{8DFDBCB9-7E2B-4E0C-8140-1C9EA3F0537C}" dt="2025-01-19T12:22:42.873" v="536" actId="1076"/>
          <ac:picMkLst>
            <pc:docMk/>
            <pc:sldMk cId="933544022" sldId="1221"/>
            <ac:picMk id="5" creationId="{D8D49CC6-0B57-9B90-9C5F-EF4E9DE73AED}"/>
          </ac:picMkLst>
        </pc:picChg>
      </pc:sldChg>
      <pc:sldChg chg="delSp modSp add mod">
        <pc:chgData name="ZAMTANG@NAVER.COM" userId="750a74194929a6bb" providerId="LiveId" clId="{8DFDBCB9-7E2B-4E0C-8140-1C9EA3F0537C}" dt="2025-01-19T12:24:50.223" v="575" actId="1076"/>
        <pc:sldMkLst>
          <pc:docMk/>
          <pc:sldMk cId="1359657865" sldId="1222"/>
        </pc:sldMkLst>
        <pc:spChg chg="mod">
          <ac:chgData name="ZAMTANG@NAVER.COM" userId="750a74194929a6bb" providerId="LiveId" clId="{8DFDBCB9-7E2B-4E0C-8140-1C9EA3F0537C}" dt="2025-01-19T12:24:37.697" v="571" actId="113"/>
          <ac:spMkLst>
            <pc:docMk/>
            <pc:sldMk cId="1359657865" sldId="1222"/>
            <ac:spMk id="2" creationId="{420A564F-EE19-9AD6-9173-4C17BFA138F3}"/>
          </ac:spMkLst>
        </pc:spChg>
        <pc:spChg chg="del">
          <ac:chgData name="ZAMTANG@NAVER.COM" userId="750a74194929a6bb" providerId="LiveId" clId="{8DFDBCB9-7E2B-4E0C-8140-1C9EA3F0537C}" dt="2025-01-19T12:24:45.613" v="573" actId="478"/>
          <ac:spMkLst>
            <pc:docMk/>
            <pc:sldMk cId="1359657865" sldId="1222"/>
            <ac:spMk id="4" creationId="{8B6A9449-FF17-F6D5-8C9E-0B702915579F}"/>
          </ac:spMkLst>
        </pc:spChg>
        <pc:picChg chg="mod">
          <ac:chgData name="ZAMTANG@NAVER.COM" userId="750a74194929a6bb" providerId="LiveId" clId="{8DFDBCB9-7E2B-4E0C-8140-1C9EA3F0537C}" dt="2025-01-19T12:24:50.223" v="575" actId="1076"/>
          <ac:picMkLst>
            <pc:docMk/>
            <pc:sldMk cId="1359657865" sldId="1222"/>
            <ac:picMk id="5" creationId="{4766CE91-C0AC-85BC-5EFD-124FDBF05241}"/>
          </ac:picMkLst>
        </pc:picChg>
      </pc:sldChg>
      <pc:sldChg chg="modSp add mod">
        <pc:chgData name="ZAMTANG@NAVER.COM" userId="750a74194929a6bb" providerId="LiveId" clId="{8DFDBCB9-7E2B-4E0C-8140-1C9EA3F0537C}" dt="2025-01-19T12:25:59.394" v="594"/>
        <pc:sldMkLst>
          <pc:docMk/>
          <pc:sldMk cId="4011682734" sldId="1223"/>
        </pc:sldMkLst>
        <pc:spChg chg="mod">
          <ac:chgData name="ZAMTANG@NAVER.COM" userId="750a74194929a6bb" providerId="LiveId" clId="{8DFDBCB9-7E2B-4E0C-8140-1C9EA3F0537C}" dt="2025-01-19T12:25:59.394" v="594"/>
          <ac:spMkLst>
            <pc:docMk/>
            <pc:sldMk cId="4011682734" sldId="1223"/>
            <ac:spMk id="2" creationId="{7EA1E94F-D7FC-09F8-B396-540F4D944418}"/>
          </ac:spMkLst>
        </pc:spChg>
        <pc:picChg chg="mod">
          <ac:chgData name="ZAMTANG@NAVER.COM" userId="750a74194929a6bb" providerId="LiveId" clId="{8DFDBCB9-7E2B-4E0C-8140-1C9EA3F0537C}" dt="2025-01-19T12:25:32.661" v="581" actId="1076"/>
          <ac:picMkLst>
            <pc:docMk/>
            <pc:sldMk cId="4011682734" sldId="1223"/>
            <ac:picMk id="5" creationId="{554BB238-1B6C-D841-2B89-330A3AF1CB99}"/>
          </ac:picMkLst>
        </pc:picChg>
      </pc:sldChg>
      <pc:sldChg chg="modSp add mod">
        <pc:chgData name="ZAMTANG@NAVER.COM" userId="750a74194929a6bb" providerId="LiveId" clId="{8DFDBCB9-7E2B-4E0C-8140-1C9EA3F0537C}" dt="2025-01-19T12:26:55.289" v="629" actId="1076"/>
        <pc:sldMkLst>
          <pc:docMk/>
          <pc:sldMk cId="2023452258" sldId="1224"/>
        </pc:sldMkLst>
        <pc:spChg chg="mod">
          <ac:chgData name="ZAMTANG@NAVER.COM" userId="750a74194929a6bb" providerId="LiveId" clId="{8DFDBCB9-7E2B-4E0C-8140-1C9EA3F0537C}" dt="2025-01-19T12:26:39.338" v="625" actId="113"/>
          <ac:spMkLst>
            <pc:docMk/>
            <pc:sldMk cId="2023452258" sldId="1224"/>
            <ac:spMk id="2" creationId="{63DB89D2-E384-C940-C849-C4708782D2C9}"/>
          </ac:spMkLst>
        </pc:spChg>
        <pc:picChg chg="mod">
          <ac:chgData name="ZAMTANG@NAVER.COM" userId="750a74194929a6bb" providerId="LiveId" clId="{8DFDBCB9-7E2B-4E0C-8140-1C9EA3F0537C}" dt="2025-01-19T12:26:55.289" v="629" actId="1076"/>
          <ac:picMkLst>
            <pc:docMk/>
            <pc:sldMk cId="2023452258" sldId="1224"/>
            <ac:picMk id="5" creationId="{AB056931-0308-AA08-E1C3-453A5D1B1D41}"/>
          </ac:picMkLst>
        </pc:picChg>
      </pc:sldChg>
      <pc:sldChg chg="modSp add mod">
        <pc:chgData name="ZAMTANG@NAVER.COM" userId="750a74194929a6bb" providerId="LiveId" clId="{8DFDBCB9-7E2B-4E0C-8140-1C9EA3F0537C}" dt="2025-01-19T12:29:34.175" v="655" actId="1076"/>
        <pc:sldMkLst>
          <pc:docMk/>
          <pc:sldMk cId="3736431426" sldId="1225"/>
        </pc:sldMkLst>
        <pc:spChg chg="mod">
          <ac:chgData name="ZAMTANG@NAVER.COM" userId="750a74194929a6bb" providerId="LiveId" clId="{8DFDBCB9-7E2B-4E0C-8140-1C9EA3F0537C}" dt="2025-01-19T12:29:29.890" v="653" actId="20577"/>
          <ac:spMkLst>
            <pc:docMk/>
            <pc:sldMk cId="3736431426" sldId="1225"/>
            <ac:spMk id="2" creationId="{C9F7128D-4762-FFD9-BD39-2218ACC3B27D}"/>
          </ac:spMkLst>
        </pc:spChg>
        <pc:picChg chg="mod">
          <ac:chgData name="ZAMTANG@NAVER.COM" userId="750a74194929a6bb" providerId="LiveId" clId="{8DFDBCB9-7E2B-4E0C-8140-1C9EA3F0537C}" dt="2025-01-19T12:29:34.175" v="655" actId="1076"/>
          <ac:picMkLst>
            <pc:docMk/>
            <pc:sldMk cId="3736431426" sldId="1225"/>
            <ac:picMk id="5" creationId="{4E6B3A33-18B6-2A64-C8E3-A2DDF4081FA8}"/>
          </ac:picMkLst>
        </pc:picChg>
      </pc:sldChg>
      <pc:sldChg chg="addSp modSp add mod">
        <pc:chgData name="ZAMTANG@NAVER.COM" userId="750a74194929a6bb" providerId="LiveId" clId="{8DFDBCB9-7E2B-4E0C-8140-1C9EA3F0537C}" dt="2025-01-19T12:31:22.039" v="714"/>
        <pc:sldMkLst>
          <pc:docMk/>
          <pc:sldMk cId="656885746" sldId="1226"/>
        </pc:sldMkLst>
        <pc:spChg chg="mod">
          <ac:chgData name="ZAMTANG@NAVER.COM" userId="750a74194929a6bb" providerId="LiveId" clId="{8DFDBCB9-7E2B-4E0C-8140-1C9EA3F0537C}" dt="2025-01-19T12:31:22.039" v="714"/>
          <ac:spMkLst>
            <pc:docMk/>
            <pc:sldMk cId="656885746" sldId="1226"/>
            <ac:spMk id="2" creationId="{9FC5FA78-06BA-22D5-79C1-94E1BBDDD426}"/>
          </ac:spMkLst>
        </pc:spChg>
        <pc:picChg chg="mod">
          <ac:chgData name="ZAMTANG@NAVER.COM" userId="750a74194929a6bb" providerId="LiveId" clId="{8DFDBCB9-7E2B-4E0C-8140-1C9EA3F0537C}" dt="2025-01-19T12:30:56.093" v="701" actId="1076"/>
          <ac:picMkLst>
            <pc:docMk/>
            <pc:sldMk cId="656885746" sldId="1226"/>
            <ac:picMk id="5" creationId="{E8139D21-DF1C-ADB6-7062-453F25DEB6F5}"/>
          </ac:picMkLst>
        </pc:picChg>
        <pc:picChg chg="add mod">
          <ac:chgData name="ZAMTANG@NAVER.COM" userId="750a74194929a6bb" providerId="LiveId" clId="{8DFDBCB9-7E2B-4E0C-8140-1C9EA3F0537C}" dt="2025-01-19T12:31:01.172" v="703" actId="14100"/>
          <ac:picMkLst>
            <pc:docMk/>
            <pc:sldMk cId="656885746" sldId="1226"/>
            <ac:picMk id="6" creationId="{5E5ADFBE-90CC-7530-4A62-48BDE13F1569}"/>
          </ac:picMkLst>
        </pc:picChg>
      </pc:sldChg>
      <pc:sldChg chg="delSp modSp add mod">
        <pc:chgData name="ZAMTANG@NAVER.COM" userId="750a74194929a6bb" providerId="LiveId" clId="{8DFDBCB9-7E2B-4E0C-8140-1C9EA3F0537C}" dt="2025-01-19T12:32:19.952" v="725" actId="1076"/>
        <pc:sldMkLst>
          <pc:docMk/>
          <pc:sldMk cId="2468316629" sldId="1227"/>
        </pc:sldMkLst>
        <pc:spChg chg="mod">
          <ac:chgData name="ZAMTANG@NAVER.COM" userId="750a74194929a6bb" providerId="LiveId" clId="{8DFDBCB9-7E2B-4E0C-8140-1C9EA3F0537C}" dt="2025-01-19T12:31:51.160" v="718" actId="20577"/>
          <ac:spMkLst>
            <pc:docMk/>
            <pc:sldMk cId="2468316629" sldId="1227"/>
            <ac:spMk id="2" creationId="{0A427A94-9FAD-44FA-BC29-37CD40D221B6}"/>
          </ac:spMkLst>
        </pc:spChg>
        <pc:picChg chg="mod">
          <ac:chgData name="ZAMTANG@NAVER.COM" userId="750a74194929a6bb" providerId="LiveId" clId="{8DFDBCB9-7E2B-4E0C-8140-1C9EA3F0537C}" dt="2025-01-19T12:32:19.952" v="725" actId="1076"/>
          <ac:picMkLst>
            <pc:docMk/>
            <pc:sldMk cId="2468316629" sldId="1227"/>
            <ac:picMk id="5" creationId="{12712FD6-552D-CF6A-8D7E-582BD93AA91A}"/>
          </ac:picMkLst>
        </pc:picChg>
        <pc:picChg chg="del">
          <ac:chgData name="ZAMTANG@NAVER.COM" userId="750a74194929a6bb" providerId="LiveId" clId="{8DFDBCB9-7E2B-4E0C-8140-1C9EA3F0537C}" dt="2025-01-19T12:31:54.859" v="719" actId="478"/>
          <ac:picMkLst>
            <pc:docMk/>
            <pc:sldMk cId="2468316629" sldId="1227"/>
            <ac:picMk id="6" creationId="{C5EC20B7-010E-6DEE-887C-8E81109055C2}"/>
          </ac:picMkLst>
        </pc:picChg>
      </pc:sldChg>
      <pc:sldChg chg="modSp add mod">
        <pc:chgData name="ZAMTANG@NAVER.COM" userId="750a74194929a6bb" providerId="LiveId" clId="{8DFDBCB9-7E2B-4E0C-8140-1C9EA3F0537C}" dt="2025-01-19T12:32:37.747" v="732" actId="1076"/>
        <pc:sldMkLst>
          <pc:docMk/>
          <pc:sldMk cId="3400173658" sldId="1228"/>
        </pc:sldMkLst>
        <pc:spChg chg="mod">
          <ac:chgData name="ZAMTANG@NAVER.COM" userId="750a74194929a6bb" providerId="LiveId" clId="{8DFDBCB9-7E2B-4E0C-8140-1C9EA3F0537C}" dt="2025-01-19T12:32:30.561" v="730" actId="20577"/>
          <ac:spMkLst>
            <pc:docMk/>
            <pc:sldMk cId="3400173658" sldId="1228"/>
            <ac:spMk id="2" creationId="{56B312F3-1547-1946-B984-CE50728597EF}"/>
          </ac:spMkLst>
        </pc:spChg>
        <pc:picChg chg="mod">
          <ac:chgData name="ZAMTANG@NAVER.COM" userId="750a74194929a6bb" providerId="LiveId" clId="{8DFDBCB9-7E2B-4E0C-8140-1C9EA3F0537C}" dt="2025-01-19T12:32:37.747" v="732" actId="1076"/>
          <ac:picMkLst>
            <pc:docMk/>
            <pc:sldMk cId="3400173658" sldId="1228"/>
            <ac:picMk id="5" creationId="{3A91800C-A174-3EB9-E4B6-E61A92358574}"/>
          </ac:picMkLst>
        </pc:picChg>
      </pc:sldChg>
      <pc:sldChg chg="modSp add mod">
        <pc:chgData name="ZAMTANG@NAVER.COM" userId="750a74194929a6bb" providerId="LiveId" clId="{8DFDBCB9-7E2B-4E0C-8140-1C9EA3F0537C}" dt="2025-01-19T12:34:11.400" v="749"/>
        <pc:sldMkLst>
          <pc:docMk/>
          <pc:sldMk cId="1410390424" sldId="1229"/>
        </pc:sldMkLst>
        <pc:spChg chg="mod">
          <ac:chgData name="ZAMTANG@NAVER.COM" userId="750a74194929a6bb" providerId="LiveId" clId="{8DFDBCB9-7E2B-4E0C-8140-1C9EA3F0537C}" dt="2025-01-19T12:34:11.400" v="749"/>
          <ac:spMkLst>
            <pc:docMk/>
            <pc:sldMk cId="1410390424" sldId="1229"/>
            <ac:spMk id="2" creationId="{80F29D14-7F8D-5D9F-D183-F9EDEDA61710}"/>
          </ac:spMkLst>
        </pc:spChg>
        <pc:picChg chg="mod">
          <ac:chgData name="ZAMTANG@NAVER.COM" userId="750a74194929a6bb" providerId="LiveId" clId="{8DFDBCB9-7E2B-4E0C-8140-1C9EA3F0537C}" dt="2025-01-19T12:33:11.055" v="747" actId="1076"/>
          <ac:picMkLst>
            <pc:docMk/>
            <pc:sldMk cId="1410390424" sldId="1229"/>
            <ac:picMk id="5" creationId="{D7FFED00-F111-7E66-9E3A-34FB43200F92}"/>
          </ac:picMkLst>
        </pc:picChg>
      </pc:sldChg>
      <pc:sldChg chg="addSp modSp add mod">
        <pc:chgData name="ZAMTANG@NAVER.COM" userId="750a74194929a6bb" providerId="LiveId" clId="{8DFDBCB9-7E2B-4E0C-8140-1C9EA3F0537C}" dt="2025-01-19T12:35:29.174" v="767" actId="14100"/>
        <pc:sldMkLst>
          <pc:docMk/>
          <pc:sldMk cId="1906213944" sldId="1230"/>
        </pc:sldMkLst>
        <pc:spChg chg="mod">
          <ac:chgData name="ZAMTANG@NAVER.COM" userId="750a74194929a6bb" providerId="LiveId" clId="{8DFDBCB9-7E2B-4E0C-8140-1C9EA3F0537C}" dt="2025-01-19T12:34:45.156" v="753" actId="20577"/>
          <ac:spMkLst>
            <pc:docMk/>
            <pc:sldMk cId="1906213944" sldId="1230"/>
            <ac:spMk id="2" creationId="{22F9DD42-CCBB-3C10-846E-E8BD2BB6535F}"/>
          </ac:spMkLst>
        </pc:spChg>
        <pc:picChg chg="mod">
          <ac:chgData name="ZAMTANG@NAVER.COM" userId="750a74194929a6bb" providerId="LiveId" clId="{8DFDBCB9-7E2B-4E0C-8140-1C9EA3F0537C}" dt="2025-01-19T12:35:25.561" v="766" actId="14100"/>
          <ac:picMkLst>
            <pc:docMk/>
            <pc:sldMk cId="1906213944" sldId="1230"/>
            <ac:picMk id="5" creationId="{8B1445E0-5E36-085D-0781-8FACE04D9227}"/>
          </ac:picMkLst>
        </pc:picChg>
        <pc:picChg chg="add mod">
          <ac:chgData name="ZAMTANG@NAVER.COM" userId="750a74194929a6bb" providerId="LiveId" clId="{8DFDBCB9-7E2B-4E0C-8140-1C9EA3F0537C}" dt="2025-01-19T12:35:29.174" v="767" actId="14100"/>
          <ac:picMkLst>
            <pc:docMk/>
            <pc:sldMk cId="1906213944" sldId="1230"/>
            <ac:picMk id="6" creationId="{E6A95109-B5E9-5FA2-5019-B160162EB928}"/>
          </ac:picMkLst>
        </pc:picChg>
      </pc:sldChg>
      <pc:sldChg chg="delSp modSp add mod">
        <pc:chgData name="ZAMTANG@NAVER.COM" userId="750a74194929a6bb" providerId="LiveId" clId="{8DFDBCB9-7E2B-4E0C-8140-1C9EA3F0537C}" dt="2025-01-19T13:03:56.902" v="1259" actId="20577"/>
        <pc:sldMkLst>
          <pc:docMk/>
          <pc:sldMk cId="3806711453" sldId="1231"/>
        </pc:sldMkLst>
        <pc:spChg chg="mod">
          <ac:chgData name="ZAMTANG@NAVER.COM" userId="750a74194929a6bb" providerId="LiveId" clId="{8DFDBCB9-7E2B-4E0C-8140-1C9EA3F0537C}" dt="2025-01-19T13:03:56.902" v="1259" actId="20577"/>
          <ac:spMkLst>
            <pc:docMk/>
            <pc:sldMk cId="3806711453" sldId="1231"/>
            <ac:spMk id="2" creationId="{2D848115-1D1D-FABA-7795-9DCE97B294FD}"/>
          </ac:spMkLst>
        </pc:spChg>
        <pc:picChg chg="mod">
          <ac:chgData name="ZAMTANG@NAVER.COM" userId="750a74194929a6bb" providerId="LiveId" clId="{8DFDBCB9-7E2B-4E0C-8140-1C9EA3F0537C}" dt="2025-01-19T12:36:40.737" v="834" actId="1076"/>
          <ac:picMkLst>
            <pc:docMk/>
            <pc:sldMk cId="3806711453" sldId="1231"/>
            <ac:picMk id="5" creationId="{554C02D2-A3DA-6632-97CA-DB65003841F6}"/>
          </ac:picMkLst>
        </pc:picChg>
        <pc:picChg chg="del">
          <ac:chgData name="ZAMTANG@NAVER.COM" userId="750a74194929a6bb" providerId="LiveId" clId="{8DFDBCB9-7E2B-4E0C-8140-1C9EA3F0537C}" dt="2025-01-19T12:36:35.081" v="832" actId="478"/>
          <ac:picMkLst>
            <pc:docMk/>
            <pc:sldMk cId="3806711453" sldId="1231"/>
            <ac:picMk id="6" creationId="{3605403A-2C4E-E98E-DDDB-30345447871A}"/>
          </ac:picMkLst>
        </pc:picChg>
      </pc:sldChg>
      <pc:sldChg chg="addSp modSp add mod">
        <pc:chgData name="ZAMTANG@NAVER.COM" userId="750a74194929a6bb" providerId="LiveId" clId="{8DFDBCB9-7E2B-4E0C-8140-1C9EA3F0537C}" dt="2025-01-19T12:38:18.122" v="878"/>
        <pc:sldMkLst>
          <pc:docMk/>
          <pc:sldMk cId="3203154532" sldId="1232"/>
        </pc:sldMkLst>
        <pc:spChg chg="mod">
          <ac:chgData name="ZAMTANG@NAVER.COM" userId="750a74194929a6bb" providerId="LiveId" clId="{8DFDBCB9-7E2B-4E0C-8140-1C9EA3F0537C}" dt="2025-01-19T12:37:16.347" v="868" actId="113"/>
          <ac:spMkLst>
            <pc:docMk/>
            <pc:sldMk cId="3203154532" sldId="1232"/>
            <ac:spMk id="2" creationId="{E7C4824C-AB14-946C-D862-179E4C9BE134}"/>
          </ac:spMkLst>
        </pc:spChg>
        <pc:spChg chg="add mod">
          <ac:chgData name="ZAMTANG@NAVER.COM" userId="750a74194929a6bb" providerId="LiveId" clId="{8DFDBCB9-7E2B-4E0C-8140-1C9EA3F0537C}" dt="2025-01-19T12:38:18.122" v="878"/>
          <ac:spMkLst>
            <pc:docMk/>
            <pc:sldMk cId="3203154532" sldId="1232"/>
            <ac:spMk id="7" creationId="{55ECED04-822F-07D5-5EF8-669154F1A58A}"/>
          </ac:spMkLst>
        </pc:spChg>
        <pc:picChg chg="mod">
          <ac:chgData name="ZAMTANG@NAVER.COM" userId="750a74194929a6bb" providerId="LiveId" clId="{8DFDBCB9-7E2B-4E0C-8140-1C9EA3F0537C}" dt="2025-01-19T12:37:27.429" v="870" actId="1076"/>
          <ac:picMkLst>
            <pc:docMk/>
            <pc:sldMk cId="3203154532" sldId="1232"/>
            <ac:picMk id="5" creationId="{D98A160D-04D9-5575-191C-3CBEC9777443}"/>
          </ac:picMkLst>
        </pc:picChg>
        <pc:picChg chg="add mod">
          <ac:chgData name="ZAMTANG@NAVER.COM" userId="750a74194929a6bb" providerId="LiveId" clId="{8DFDBCB9-7E2B-4E0C-8140-1C9EA3F0537C}" dt="2025-01-19T12:37:39.371" v="874" actId="14100"/>
          <ac:picMkLst>
            <pc:docMk/>
            <pc:sldMk cId="3203154532" sldId="1232"/>
            <ac:picMk id="6" creationId="{76819AF4-32B4-298D-A95D-FC9B44F2503E}"/>
          </ac:picMkLst>
        </pc:picChg>
      </pc:sldChg>
      <pc:sldChg chg="delSp modSp add mod">
        <pc:chgData name="ZAMTANG@NAVER.COM" userId="750a74194929a6bb" providerId="LiveId" clId="{8DFDBCB9-7E2B-4E0C-8140-1C9EA3F0537C}" dt="2025-01-19T13:03:51.647" v="1255" actId="20577"/>
        <pc:sldMkLst>
          <pc:docMk/>
          <pc:sldMk cId="4044520964" sldId="1233"/>
        </pc:sldMkLst>
        <pc:spChg chg="mod">
          <ac:chgData name="ZAMTANG@NAVER.COM" userId="750a74194929a6bb" providerId="LiveId" clId="{8DFDBCB9-7E2B-4E0C-8140-1C9EA3F0537C}" dt="2025-01-19T13:03:51.647" v="1255" actId="20577"/>
          <ac:spMkLst>
            <pc:docMk/>
            <pc:sldMk cId="4044520964" sldId="1233"/>
            <ac:spMk id="2" creationId="{A66D60FE-2098-A37D-F800-1033F5224112}"/>
          </ac:spMkLst>
        </pc:spChg>
        <pc:spChg chg="del">
          <ac:chgData name="ZAMTANG@NAVER.COM" userId="750a74194929a6bb" providerId="LiveId" clId="{8DFDBCB9-7E2B-4E0C-8140-1C9EA3F0537C}" dt="2025-01-19T12:38:58.270" v="884" actId="478"/>
          <ac:spMkLst>
            <pc:docMk/>
            <pc:sldMk cId="4044520964" sldId="1233"/>
            <ac:spMk id="7" creationId="{EC55B99F-CD13-1CB0-C572-64ADD90D74F3}"/>
          </ac:spMkLst>
        </pc:spChg>
        <pc:picChg chg="mod">
          <ac:chgData name="ZAMTANG@NAVER.COM" userId="750a74194929a6bb" providerId="LiveId" clId="{8DFDBCB9-7E2B-4E0C-8140-1C9EA3F0537C}" dt="2025-01-19T12:40:04.998" v="912" actId="1076"/>
          <ac:picMkLst>
            <pc:docMk/>
            <pc:sldMk cId="4044520964" sldId="1233"/>
            <ac:picMk id="5" creationId="{62C7CD30-AF23-580E-700C-33D63F822BD9}"/>
          </ac:picMkLst>
        </pc:picChg>
        <pc:picChg chg="del">
          <ac:chgData name="ZAMTANG@NAVER.COM" userId="750a74194929a6bb" providerId="LiveId" clId="{8DFDBCB9-7E2B-4E0C-8140-1C9EA3F0537C}" dt="2025-01-19T12:38:57.500" v="883" actId="478"/>
          <ac:picMkLst>
            <pc:docMk/>
            <pc:sldMk cId="4044520964" sldId="1233"/>
            <ac:picMk id="6" creationId="{4CE59217-8884-05A7-993E-8C1CB47A3B16}"/>
          </ac:picMkLst>
        </pc:picChg>
      </pc:sldChg>
      <pc:sldChg chg="modSp add mod">
        <pc:chgData name="ZAMTANG@NAVER.COM" userId="750a74194929a6bb" providerId="LiveId" clId="{8DFDBCB9-7E2B-4E0C-8140-1C9EA3F0537C}" dt="2025-01-19T13:03:50.812" v="1253" actId="20577"/>
        <pc:sldMkLst>
          <pc:docMk/>
          <pc:sldMk cId="687699945" sldId="1234"/>
        </pc:sldMkLst>
        <pc:spChg chg="mod">
          <ac:chgData name="ZAMTANG@NAVER.COM" userId="750a74194929a6bb" providerId="LiveId" clId="{8DFDBCB9-7E2B-4E0C-8140-1C9EA3F0537C}" dt="2025-01-19T13:03:50.812" v="1253" actId="20577"/>
          <ac:spMkLst>
            <pc:docMk/>
            <pc:sldMk cId="687699945" sldId="1234"/>
            <ac:spMk id="2" creationId="{96A1E266-90F2-9F59-0C3F-5FFDDE10DAF3}"/>
          </ac:spMkLst>
        </pc:spChg>
        <pc:picChg chg="mod">
          <ac:chgData name="ZAMTANG@NAVER.COM" userId="750a74194929a6bb" providerId="LiveId" clId="{8DFDBCB9-7E2B-4E0C-8140-1C9EA3F0537C}" dt="2025-01-19T12:41:05.591" v="921" actId="1076"/>
          <ac:picMkLst>
            <pc:docMk/>
            <pc:sldMk cId="687699945" sldId="1234"/>
            <ac:picMk id="5" creationId="{2C6027DF-88D0-85F7-AA9D-1E5B1172A3A8}"/>
          </ac:picMkLst>
        </pc:picChg>
      </pc:sldChg>
      <pc:sldChg chg="modSp add mod">
        <pc:chgData name="ZAMTANG@NAVER.COM" userId="750a74194929a6bb" providerId="LiveId" clId="{8DFDBCB9-7E2B-4E0C-8140-1C9EA3F0537C}" dt="2025-01-19T13:03:49.744" v="1251" actId="20577"/>
        <pc:sldMkLst>
          <pc:docMk/>
          <pc:sldMk cId="2751330747" sldId="1235"/>
        </pc:sldMkLst>
        <pc:spChg chg="mod">
          <ac:chgData name="ZAMTANG@NAVER.COM" userId="750a74194929a6bb" providerId="LiveId" clId="{8DFDBCB9-7E2B-4E0C-8140-1C9EA3F0537C}" dt="2025-01-19T13:03:49.744" v="1251" actId="20577"/>
          <ac:spMkLst>
            <pc:docMk/>
            <pc:sldMk cId="2751330747" sldId="1235"/>
            <ac:spMk id="2" creationId="{5FDB1BEC-24E2-EF7F-A621-DC314A0DA8BB}"/>
          </ac:spMkLst>
        </pc:spChg>
        <pc:picChg chg="mod">
          <ac:chgData name="ZAMTANG@NAVER.COM" userId="750a74194929a6bb" providerId="LiveId" clId="{8DFDBCB9-7E2B-4E0C-8140-1C9EA3F0537C}" dt="2025-01-19T12:41:45.483" v="927" actId="1076"/>
          <ac:picMkLst>
            <pc:docMk/>
            <pc:sldMk cId="2751330747" sldId="1235"/>
            <ac:picMk id="5" creationId="{35CB5CC8-206D-84CF-8F7E-07D35F05EC0C}"/>
          </ac:picMkLst>
        </pc:picChg>
      </pc:sldChg>
      <pc:sldChg chg="modSp add mod">
        <pc:chgData name="ZAMTANG@NAVER.COM" userId="750a74194929a6bb" providerId="LiveId" clId="{8DFDBCB9-7E2B-4E0C-8140-1C9EA3F0537C}" dt="2025-01-19T12:42:21.965" v="931" actId="14826"/>
        <pc:sldMkLst>
          <pc:docMk/>
          <pc:sldMk cId="2187166053" sldId="1236"/>
        </pc:sldMkLst>
        <pc:spChg chg="mod">
          <ac:chgData name="ZAMTANG@NAVER.COM" userId="750a74194929a6bb" providerId="LiveId" clId="{8DFDBCB9-7E2B-4E0C-8140-1C9EA3F0537C}" dt="2025-01-19T12:42:09.371" v="930" actId="113"/>
          <ac:spMkLst>
            <pc:docMk/>
            <pc:sldMk cId="2187166053" sldId="1236"/>
            <ac:spMk id="2" creationId="{29CE8535-F8E0-6FEB-6A09-4310E2E9F66F}"/>
          </ac:spMkLst>
        </pc:spChg>
        <pc:picChg chg="mod">
          <ac:chgData name="ZAMTANG@NAVER.COM" userId="750a74194929a6bb" providerId="LiveId" clId="{8DFDBCB9-7E2B-4E0C-8140-1C9EA3F0537C}" dt="2025-01-19T12:42:21.965" v="931" actId="14826"/>
          <ac:picMkLst>
            <pc:docMk/>
            <pc:sldMk cId="2187166053" sldId="1236"/>
            <ac:picMk id="5" creationId="{F5482183-D6B6-F791-A0F5-0EC82D517F7D}"/>
          </ac:picMkLst>
        </pc:picChg>
      </pc:sldChg>
      <pc:sldChg chg="modSp add mod">
        <pc:chgData name="ZAMTANG@NAVER.COM" userId="750a74194929a6bb" providerId="LiveId" clId="{8DFDBCB9-7E2B-4E0C-8140-1C9EA3F0537C}" dt="2025-01-19T12:43:15.733" v="952" actId="14100"/>
        <pc:sldMkLst>
          <pc:docMk/>
          <pc:sldMk cId="587006234" sldId="1237"/>
        </pc:sldMkLst>
        <pc:spChg chg="mod">
          <ac:chgData name="ZAMTANG@NAVER.COM" userId="750a74194929a6bb" providerId="LiveId" clId="{8DFDBCB9-7E2B-4E0C-8140-1C9EA3F0537C}" dt="2025-01-19T12:43:15.733" v="952" actId="14100"/>
          <ac:spMkLst>
            <pc:docMk/>
            <pc:sldMk cId="587006234" sldId="1237"/>
            <ac:spMk id="2" creationId="{8C88A46D-19D2-2236-C35E-D754CC53D736}"/>
          </ac:spMkLst>
        </pc:spChg>
        <pc:picChg chg="mod">
          <ac:chgData name="ZAMTANG@NAVER.COM" userId="750a74194929a6bb" providerId="LiveId" clId="{8DFDBCB9-7E2B-4E0C-8140-1C9EA3F0537C}" dt="2025-01-19T12:42:47.999" v="949" actId="1076"/>
          <ac:picMkLst>
            <pc:docMk/>
            <pc:sldMk cId="587006234" sldId="1237"/>
            <ac:picMk id="5" creationId="{AE42D5C0-46AF-0C75-4C54-2546B30EA2B7}"/>
          </ac:picMkLst>
        </pc:picChg>
      </pc:sldChg>
      <pc:sldChg chg="modSp add mod">
        <pc:chgData name="ZAMTANG@NAVER.COM" userId="750a74194929a6bb" providerId="LiveId" clId="{8DFDBCB9-7E2B-4E0C-8140-1C9EA3F0537C}" dt="2025-01-19T12:45:33.627" v="987" actId="20577"/>
        <pc:sldMkLst>
          <pc:docMk/>
          <pc:sldMk cId="3701292398" sldId="1238"/>
        </pc:sldMkLst>
        <pc:spChg chg="mod">
          <ac:chgData name="ZAMTANG@NAVER.COM" userId="750a74194929a6bb" providerId="LiveId" clId="{8DFDBCB9-7E2B-4E0C-8140-1C9EA3F0537C}" dt="2025-01-19T12:45:33.627" v="987" actId="20577"/>
          <ac:spMkLst>
            <pc:docMk/>
            <pc:sldMk cId="3701292398" sldId="1238"/>
            <ac:spMk id="2" creationId="{6F221368-1018-EF7F-297D-05CBED2F5D79}"/>
          </ac:spMkLst>
        </pc:spChg>
        <pc:picChg chg="mod">
          <ac:chgData name="ZAMTANG@NAVER.COM" userId="750a74194929a6bb" providerId="LiveId" clId="{8DFDBCB9-7E2B-4E0C-8140-1C9EA3F0537C}" dt="2025-01-19T12:45:32.441" v="986" actId="1076"/>
          <ac:picMkLst>
            <pc:docMk/>
            <pc:sldMk cId="3701292398" sldId="1238"/>
            <ac:picMk id="5" creationId="{2820DCE1-8984-7EAB-A7AB-A310555C1377}"/>
          </ac:picMkLst>
        </pc:picChg>
      </pc:sldChg>
      <pc:sldChg chg="addSp modSp add mod">
        <pc:chgData name="ZAMTANG@NAVER.COM" userId="750a74194929a6bb" providerId="LiveId" clId="{8DFDBCB9-7E2B-4E0C-8140-1C9EA3F0537C}" dt="2025-01-19T12:46:49.039" v="1008" actId="1076"/>
        <pc:sldMkLst>
          <pc:docMk/>
          <pc:sldMk cId="3702947631" sldId="1239"/>
        </pc:sldMkLst>
        <pc:spChg chg="mod">
          <ac:chgData name="ZAMTANG@NAVER.COM" userId="750a74194929a6bb" providerId="LiveId" clId="{8DFDBCB9-7E2B-4E0C-8140-1C9EA3F0537C}" dt="2025-01-19T12:46:10.745" v="996" actId="20577"/>
          <ac:spMkLst>
            <pc:docMk/>
            <pc:sldMk cId="3702947631" sldId="1239"/>
            <ac:spMk id="2" creationId="{79840CCD-187B-5AE0-A585-1B4504F1953C}"/>
          </ac:spMkLst>
        </pc:spChg>
        <pc:picChg chg="mod">
          <ac:chgData name="ZAMTANG@NAVER.COM" userId="750a74194929a6bb" providerId="LiveId" clId="{8DFDBCB9-7E2B-4E0C-8140-1C9EA3F0537C}" dt="2025-01-19T12:46:49.039" v="1008" actId="1076"/>
          <ac:picMkLst>
            <pc:docMk/>
            <pc:sldMk cId="3702947631" sldId="1239"/>
            <ac:picMk id="5" creationId="{A8439297-4285-F07F-E51E-9FE972F27423}"/>
          </ac:picMkLst>
        </pc:picChg>
        <pc:picChg chg="add mod">
          <ac:chgData name="ZAMTANG@NAVER.COM" userId="750a74194929a6bb" providerId="LiveId" clId="{8DFDBCB9-7E2B-4E0C-8140-1C9EA3F0537C}" dt="2025-01-19T12:46:47.134" v="1007" actId="1076"/>
          <ac:picMkLst>
            <pc:docMk/>
            <pc:sldMk cId="3702947631" sldId="1239"/>
            <ac:picMk id="6" creationId="{B0CAABA8-5BE0-F633-D54E-546D7B69E515}"/>
          </ac:picMkLst>
        </pc:picChg>
      </pc:sldChg>
      <pc:sldChg chg="delSp modSp add mod">
        <pc:chgData name="ZAMTANG@NAVER.COM" userId="750a74194929a6bb" providerId="LiveId" clId="{8DFDBCB9-7E2B-4E0C-8140-1C9EA3F0537C}" dt="2025-01-19T12:48:03.072" v="1055"/>
        <pc:sldMkLst>
          <pc:docMk/>
          <pc:sldMk cId="674629830" sldId="1240"/>
        </pc:sldMkLst>
        <pc:spChg chg="mod">
          <ac:chgData name="ZAMTANG@NAVER.COM" userId="750a74194929a6bb" providerId="LiveId" clId="{8DFDBCB9-7E2B-4E0C-8140-1C9EA3F0537C}" dt="2025-01-19T12:48:03.072" v="1055"/>
          <ac:spMkLst>
            <pc:docMk/>
            <pc:sldMk cId="674629830" sldId="1240"/>
            <ac:spMk id="2" creationId="{229D10FB-5BE7-59F7-26D7-D60AECAB8A88}"/>
          </ac:spMkLst>
        </pc:spChg>
        <pc:picChg chg="mod">
          <ac:chgData name="ZAMTANG@NAVER.COM" userId="750a74194929a6bb" providerId="LiveId" clId="{8DFDBCB9-7E2B-4E0C-8140-1C9EA3F0537C}" dt="2025-01-19T12:47:38.121" v="1029" actId="1076"/>
          <ac:picMkLst>
            <pc:docMk/>
            <pc:sldMk cId="674629830" sldId="1240"/>
            <ac:picMk id="5" creationId="{CA279EA3-D151-85C6-62D8-66832375E623}"/>
          </ac:picMkLst>
        </pc:picChg>
        <pc:picChg chg="del">
          <ac:chgData name="ZAMTANG@NAVER.COM" userId="750a74194929a6bb" providerId="LiveId" clId="{8DFDBCB9-7E2B-4E0C-8140-1C9EA3F0537C}" dt="2025-01-19T12:47:32.440" v="1027" actId="478"/>
          <ac:picMkLst>
            <pc:docMk/>
            <pc:sldMk cId="674629830" sldId="1240"/>
            <ac:picMk id="6" creationId="{2E48068D-BD83-D9EA-F6C7-6B1D0245C811}"/>
          </ac:picMkLst>
        </pc:picChg>
      </pc:sldChg>
      <pc:sldChg chg="modSp add mod">
        <pc:chgData name="ZAMTANG@NAVER.COM" userId="750a74194929a6bb" providerId="LiveId" clId="{8DFDBCB9-7E2B-4E0C-8140-1C9EA3F0537C}" dt="2025-01-19T12:49:33.276" v="1072" actId="404"/>
        <pc:sldMkLst>
          <pc:docMk/>
          <pc:sldMk cId="1851880995" sldId="1241"/>
        </pc:sldMkLst>
        <pc:spChg chg="mod">
          <ac:chgData name="ZAMTANG@NAVER.COM" userId="750a74194929a6bb" providerId="LiveId" clId="{8DFDBCB9-7E2B-4E0C-8140-1C9EA3F0537C}" dt="2025-01-19T12:49:33.276" v="1072" actId="404"/>
          <ac:spMkLst>
            <pc:docMk/>
            <pc:sldMk cId="1851880995" sldId="1241"/>
            <ac:spMk id="2" creationId="{EB6EC76E-A582-749A-C02B-C5E72F7E6D31}"/>
          </ac:spMkLst>
        </pc:spChg>
        <pc:picChg chg="mod">
          <ac:chgData name="ZAMTANG@NAVER.COM" userId="750a74194929a6bb" providerId="LiveId" clId="{8DFDBCB9-7E2B-4E0C-8140-1C9EA3F0537C}" dt="2025-01-19T12:49:07.360" v="1070" actId="14100"/>
          <ac:picMkLst>
            <pc:docMk/>
            <pc:sldMk cId="1851880995" sldId="1241"/>
            <ac:picMk id="5" creationId="{CFC2BACF-A5D7-4BA0-0A4B-C125727AAC23}"/>
          </ac:picMkLst>
        </pc:picChg>
      </pc:sldChg>
      <pc:sldChg chg="modSp add mod">
        <pc:chgData name="ZAMTANG@NAVER.COM" userId="750a74194929a6bb" providerId="LiveId" clId="{8DFDBCB9-7E2B-4E0C-8140-1C9EA3F0537C}" dt="2025-01-19T12:50:12.207" v="1079" actId="1076"/>
        <pc:sldMkLst>
          <pc:docMk/>
          <pc:sldMk cId="1584721086" sldId="1242"/>
        </pc:sldMkLst>
        <pc:spChg chg="mod">
          <ac:chgData name="ZAMTANG@NAVER.COM" userId="750a74194929a6bb" providerId="LiveId" clId="{8DFDBCB9-7E2B-4E0C-8140-1C9EA3F0537C}" dt="2025-01-19T12:49:59.084" v="1076" actId="20577"/>
          <ac:spMkLst>
            <pc:docMk/>
            <pc:sldMk cId="1584721086" sldId="1242"/>
            <ac:spMk id="2" creationId="{AA8A4446-C5E8-FE6A-3760-14480B438E7F}"/>
          </ac:spMkLst>
        </pc:spChg>
        <pc:picChg chg="mod">
          <ac:chgData name="ZAMTANG@NAVER.COM" userId="750a74194929a6bb" providerId="LiveId" clId="{8DFDBCB9-7E2B-4E0C-8140-1C9EA3F0537C}" dt="2025-01-19T12:50:12.207" v="1079" actId="1076"/>
          <ac:picMkLst>
            <pc:docMk/>
            <pc:sldMk cId="1584721086" sldId="1242"/>
            <ac:picMk id="5" creationId="{DB1751EA-6422-09B6-6540-8AFB5BF18747}"/>
          </ac:picMkLst>
        </pc:picChg>
      </pc:sldChg>
      <pc:sldChg chg="modSp add mod">
        <pc:chgData name="ZAMTANG@NAVER.COM" userId="750a74194929a6bb" providerId="LiveId" clId="{8DFDBCB9-7E2B-4E0C-8140-1C9EA3F0537C}" dt="2025-01-19T12:50:50.288" v="1085" actId="1076"/>
        <pc:sldMkLst>
          <pc:docMk/>
          <pc:sldMk cId="1620999009" sldId="1243"/>
        </pc:sldMkLst>
        <pc:spChg chg="mod">
          <ac:chgData name="ZAMTANG@NAVER.COM" userId="750a74194929a6bb" providerId="LiveId" clId="{8DFDBCB9-7E2B-4E0C-8140-1C9EA3F0537C}" dt="2025-01-19T12:50:36.012" v="1082" actId="113"/>
          <ac:spMkLst>
            <pc:docMk/>
            <pc:sldMk cId="1620999009" sldId="1243"/>
            <ac:spMk id="2" creationId="{0BC003EB-AA06-2620-A172-D3B8BB7BF0F7}"/>
          </ac:spMkLst>
        </pc:spChg>
        <pc:picChg chg="mod">
          <ac:chgData name="ZAMTANG@NAVER.COM" userId="750a74194929a6bb" providerId="LiveId" clId="{8DFDBCB9-7E2B-4E0C-8140-1C9EA3F0537C}" dt="2025-01-19T12:50:50.288" v="1085" actId="1076"/>
          <ac:picMkLst>
            <pc:docMk/>
            <pc:sldMk cId="1620999009" sldId="1243"/>
            <ac:picMk id="5" creationId="{110FA067-8458-39D1-5AC7-AF65D42AC0FC}"/>
          </ac:picMkLst>
        </pc:picChg>
      </pc:sldChg>
      <pc:sldChg chg="modSp add mod">
        <pc:chgData name="ZAMTANG@NAVER.COM" userId="750a74194929a6bb" providerId="LiveId" clId="{8DFDBCB9-7E2B-4E0C-8140-1C9EA3F0537C}" dt="2025-01-19T12:51:47.132" v="1106" actId="404"/>
        <pc:sldMkLst>
          <pc:docMk/>
          <pc:sldMk cId="1613900677" sldId="1244"/>
        </pc:sldMkLst>
        <pc:spChg chg="mod">
          <ac:chgData name="ZAMTANG@NAVER.COM" userId="750a74194929a6bb" providerId="LiveId" clId="{8DFDBCB9-7E2B-4E0C-8140-1C9EA3F0537C}" dt="2025-01-19T12:51:47.132" v="1106" actId="404"/>
          <ac:spMkLst>
            <pc:docMk/>
            <pc:sldMk cId="1613900677" sldId="1244"/>
            <ac:spMk id="2" creationId="{C5091B9D-E592-C16C-94F3-B4F875858F4F}"/>
          </ac:spMkLst>
        </pc:spChg>
        <pc:picChg chg="mod">
          <ac:chgData name="ZAMTANG@NAVER.COM" userId="750a74194929a6bb" providerId="LiveId" clId="{8DFDBCB9-7E2B-4E0C-8140-1C9EA3F0537C}" dt="2025-01-19T12:51:14.952" v="1099" actId="1076"/>
          <ac:picMkLst>
            <pc:docMk/>
            <pc:sldMk cId="1613900677" sldId="1244"/>
            <ac:picMk id="5" creationId="{5597D088-111C-A6F8-4901-EFD388B334BB}"/>
          </ac:picMkLst>
        </pc:picChg>
      </pc:sldChg>
      <pc:sldChg chg="modSp add mod">
        <pc:chgData name="ZAMTANG@NAVER.COM" userId="750a74194929a6bb" providerId="LiveId" clId="{8DFDBCB9-7E2B-4E0C-8140-1C9EA3F0537C}" dt="2025-01-19T12:53:04.439" v="1115" actId="1076"/>
        <pc:sldMkLst>
          <pc:docMk/>
          <pc:sldMk cId="1734479285" sldId="1245"/>
        </pc:sldMkLst>
        <pc:spChg chg="mod">
          <ac:chgData name="ZAMTANG@NAVER.COM" userId="750a74194929a6bb" providerId="LiveId" clId="{8DFDBCB9-7E2B-4E0C-8140-1C9EA3F0537C}" dt="2025-01-19T12:52:41.306" v="1111" actId="113"/>
          <ac:spMkLst>
            <pc:docMk/>
            <pc:sldMk cId="1734479285" sldId="1245"/>
            <ac:spMk id="2" creationId="{00BB6355-8027-FD69-D0A6-BC652B2CB8EA}"/>
          </ac:spMkLst>
        </pc:spChg>
        <pc:picChg chg="mod">
          <ac:chgData name="ZAMTANG@NAVER.COM" userId="750a74194929a6bb" providerId="LiveId" clId="{8DFDBCB9-7E2B-4E0C-8140-1C9EA3F0537C}" dt="2025-01-19T12:53:04.439" v="1115" actId="1076"/>
          <ac:picMkLst>
            <pc:docMk/>
            <pc:sldMk cId="1734479285" sldId="1245"/>
            <ac:picMk id="5" creationId="{BB9F0DFA-1E45-8B7F-16DC-3D0799F9ADA5}"/>
          </ac:picMkLst>
        </pc:picChg>
      </pc:sldChg>
      <pc:sldChg chg="modSp add mod">
        <pc:chgData name="ZAMTANG@NAVER.COM" userId="750a74194929a6bb" providerId="LiveId" clId="{8DFDBCB9-7E2B-4E0C-8140-1C9EA3F0537C}" dt="2025-01-19T12:53:57.077" v="1146" actId="1076"/>
        <pc:sldMkLst>
          <pc:docMk/>
          <pc:sldMk cId="3706585980" sldId="1246"/>
        </pc:sldMkLst>
        <pc:spChg chg="mod">
          <ac:chgData name="ZAMTANG@NAVER.COM" userId="750a74194929a6bb" providerId="LiveId" clId="{8DFDBCB9-7E2B-4E0C-8140-1C9EA3F0537C}" dt="2025-01-19T12:53:43.150" v="1143" actId="113"/>
          <ac:spMkLst>
            <pc:docMk/>
            <pc:sldMk cId="3706585980" sldId="1246"/>
            <ac:spMk id="2" creationId="{FDF0B468-0835-C8F5-012A-904F2C9D8718}"/>
          </ac:spMkLst>
        </pc:spChg>
        <pc:picChg chg="mod">
          <ac:chgData name="ZAMTANG@NAVER.COM" userId="750a74194929a6bb" providerId="LiveId" clId="{8DFDBCB9-7E2B-4E0C-8140-1C9EA3F0537C}" dt="2025-01-19T12:53:57.077" v="1146" actId="1076"/>
          <ac:picMkLst>
            <pc:docMk/>
            <pc:sldMk cId="3706585980" sldId="1246"/>
            <ac:picMk id="5" creationId="{8A2EFFA9-18C0-E857-8B63-90C3F71CC39E}"/>
          </ac:picMkLst>
        </pc:picChg>
      </pc:sldChg>
      <pc:sldChg chg="addSp modSp add mod">
        <pc:chgData name="ZAMTANG@NAVER.COM" userId="750a74194929a6bb" providerId="LiveId" clId="{8DFDBCB9-7E2B-4E0C-8140-1C9EA3F0537C}" dt="2025-01-19T12:54:47.607" v="1158" actId="14100"/>
        <pc:sldMkLst>
          <pc:docMk/>
          <pc:sldMk cId="1486542687" sldId="1247"/>
        </pc:sldMkLst>
        <pc:spChg chg="mod">
          <ac:chgData name="ZAMTANG@NAVER.COM" userId="750a74194929a6bb" providerId="LiveId" clId="{8DFDBCB9-7E2B-4E0C-8140-1C9EA3F0537C}" dt="2025-01-19T12:54:21.132" v="1149" actId="113"/>
          <ac:spMkLst>
            <pc:docMk/>
            <pc:sldMk cId="1486542687" sldId="1247"/>
            <ac:spMk id="2" creationId="{1A1D90DC-40A5-515D-64CE-4323C414A91C}"/>
          </ac:spMkLst>
        </pc:spChg>
        <pc:picChg chg="mod">
          <ac:chgData name="ZAMTANG@NAVER.COM" userId="750a74194929a6bb" providerId="LiveId" clId="{8DFDBCB9-7E2B-4E0C-8140-1C9EA3F0537C}" dt="2025-01-19T12:54:44.496" v="1156" actId="1076"/>
          <ac:picMkLst>
            <pc:docMk/>
            <pc:sldMk cId="1486542687" sldId="1247"/>
            <ac:picMk id="5" creationId="{25D0BFA7-E9F4-3A49-905E-0B85CECFD6DF}"/>
          </ac:picMkLst>
        </pc:picChg>
        <pc:picChg chg="add mod">
          <ac:chgData name="ZAMTANG@NAVER.COM" userId="750a74194929a6bb" providerId="LiveId" clId="{8DFDBCB9-7E2B-4E0C-8140-1C9EA3F0537C}" dt="2025-01-19T12:54:47.607" v="1158" actId="14100"/>
          <ac:picMkLst>
            <pc:docMk/>
            <pc:sldMk cId="1486542687" sldId="1247"/>
            <ac:picMk id="6" creationId="{615ACF2D-742B-DC4C-CDCF-1DC2DEA6C76D}"/>
          </ac:picMkLst>
        </pc:picChg>
      </pc:sldChg>
      <pc:sldChg chg="delSp modSp add mod">
        <pc:chgData name="ZAMTANG@NAVER.COM" userId="750a74194929a6bb" providerId="LiveId" clId="{8DFDBCB9-7E2B-4E0C-8140-1C9EA3F0537C}" dt="2025-01-19T12:55:24.142" v="1165" actId="1076"/>
        <pc:sldMkLst>
          <pc:docMk/>
          <pc:sldMk cId="2784035907" sldId="1248"/>
        </pc:sldMkLst>
        <pc:spChg chg="mod">
          <ac:chgData name="ZAMTANG@NAVER.COM" userId="750a74194929a6bb" providerId="LiveId" clId="{8DFDBCB9-7E2B-4E0C-8140-1C9EA3F0537C}" dt="2025-01-19T12:55:08.879" v="1161" actId="113"/>
          <ac:spMkLst>
            <pc:docMk/>
            <pc:sldMk cId="2784035907" sldId="1248"/>
            <ac:spMk id="2" creationId="{F998A113-0FF1-0485-CE43-2FAEE42DF282}"/>
          </ac:spMkLst>
        </pc:spChg>
        <pc:picChg chg="mod">
          <ac:chgData name="ZAMTANG@NAVER.COM" userId="750a74194929a6bb" providerId="LiveId" clId="{8DFDBCB9-7E2B-4E0C-8140-1C9EA3F0537C}" dt="2025-01-19T12:55:24.142" v="1165" actId="1076"/>
          <ac:picMkLst>
            <pc:docMk/>
            <pc:sldMk cId="2784035907" sldId="1248"/>
            <ac:picMk id="5" creationId="{5BE5F816-2BCC-2317-C979-D4A00E29F1C0}"/>
          </ac:picMkLst>
        </pc:picChg>
        <pc:picChg chg="del">
          <ac:chgData name="ZAMTANG@NAVER.COM" userId="750a74194929a6bb" providerId="LiveId" clId="{8DFDBCB9-7E2B-4E0C-8140-1C9EA3F0537C}" dt="2025-01-19T12:55:19.951" v="1163" actId="478"/>
          <ac:picMkLst>
            <pc:docMk/>
            <pc:sldMk cId="2784035907" sldId="1248"/>
            <ac:picMk id="6" creationId="{65EB071E-A0DE-8CA9-1091-C9DCB4D481D5}"/>
          </ac:picMkLst>
        </pc:picChg>
      </pc:sldChg>
      <pc:sldChg chg="addSp modSp add mod">
        <pc:chgData name="ZAMTANG@NAVER.COM" userId="750a74194929a6bb" providerId="LiveId" clId="{8DFDBCB9-7E2B-4E0C-8140-1C9EA3F0537C}" dt="2025-01-19T12:56:20.999" v="1178" actId="14100"/>
        <pc:sldMkLst>
          <pc:docMk/>
          <pc:sldMk cId="1922707756" sldId="1249"/>
        </pc:sldMkLst>
        <pc:spChg chg="mod">
          <ac:chgData name="ZAMTANG@NAVER.COM" userId="750a74194929a6bb" providerId="LiveId" clId="{8DFDBCB9-7E2B-4E0C-8140-1C9EA3F0537C}" dt="2025-01-19T12:55:48.458" v="1168" actId="113"/>
          <ac:spMkLst>
            <pc:docMk/>
            <pc:sldMk cId="1922707756" sldId="1249"/>
            <ac:spMk id="2" creationId="{58065EE6-DFBA-8A1B-CBEB-711A76D7B69A}"/>
          </ac:spMkLst>
        </pc:spChg>
        <pc:picChg chg="mod">
          <ac:chgData name="ZAMTANG@NAVER.COM" userId="750a74194929a6bb" providerId="LiveId" clId="{8DFDBCB9-7E2B-4E0C-8140-1C9EA3F0537C}" dt="2025-01-19T12:56:16.433" v="1176" actId="1076"/>
          <ac:picMkLst>
            <pc:docMk/>
            <pc:sldMk cId="1922707756" sldId="1249"/>
            <ac:picMk id="5" creationId="{9E6266A1-E16A-124B-A34E-879AA37B2455}"/>
          </ac:picMkLst>
        </pc:picChg>
        <pc:picChg chg="add mod">
          <ac:chgData name="ZAMTANG@NAVER.COM" userId="750a74194929a6bb" providerId="LiveId" clId="{8DFDBCB9-7E2B-4E0C-8140-1C9EA3F0537C}" dt="2025-01-19T12:56:20.999" v="1178" actId="14100"/>
          <ac:picMkLst>
            <pc:docMk/>
            <pc:sldMk cId="1922707756" sldId="1249"/>
            <ac:picMk id="6" creationId="{FD26F753-C08C-50D1-4B89-2AA97DA849D8}"/>
          </ac:picMkLst>
        </pc:picChg>
      </pc:sldChg>
      <pc:sldChg chg="delSp modSp add mod">
        <pc:chgData name="ZAMTANG@NAVER.COM" userId="750a74194929a6bb" providerId="LiveId" clId="{8DFDBCB9-7E2B-4E0C-8140-1C9EA3F0537C}" dt="2025-01-19T12:57:30.243" v="1201"/>
        <pc:sldMkLst>
          <pc:docMk/>
          <pc:sldMk cId="3396132206" sldId="1250"/>
        </pc:sldMkLst>
        <pc:spChg chg="mod">
          <ac:chgData name="ZAMTANG@NAVER.COM" userId="750a74194929a6bb" providerId="LiveId" clId="{8DFDBCB9-7E2B-4E0C-8140-1C9EA3F0537C}" dt="2025-01-19T12:57:30.243" v="1201"/>
          <ac:spMkLst>
            <pc:docMk/>
            <pc:sldMk cId="3396132206" sldId="1250"/>
            <ac:spMk id="2" creationId="{247CF526-B884-BD96-4481-1DF7D96BDABA}"/>
          </ac:spMkLst>
        </pc:spChg>
        <pc:picChg chg="mod">
          <ac:chgData name="ZAMTANG@NAVER.COM" userId="750a74194929a6bb" providerId="LiveId" clId="{8DFDBCB9-7E2B-4E0C-8140-1C9EA3F0537C}" dt="2025-01-19T12:57:24.638" v="1188" actId="1076"/>
          <ac:picMkLst>
            <pc:docMk/>
            <pc:sldMk cId="3396132206" sldId="1250"/>
            <ac:picMk id="5" creationId="{C4199747-1007-D761-126F-656B440BD167}"/>
          </ac:picMkLst>
        </pc:picChg>
        <pc:picChg chg="del">
          <ac:chgData name="ZAMTANG@NAVER.COM" userId="750a74194929a6bb" providerId="LiveId" clId="{8DFDBCB9-7E2B-4E0C-8140-1C9EA3F0537C}" dt="2025-01-19T12:56:56.864" v="1183" actId="478"/>
          <ac:picMkLst>
            <pc:docMk/>
            <pc:sldMk cId="3396132206" sldId="1250"/>
            <ac:picMk id="6" creationId="{B7FDBE23-59D6-F5E4-9726-7D123BE2E56A}"/>
          </ac:picMkLst>
        </pc:picChg>
      </pc:sldChg>
      <pc:sldChg chg="modSp add mod">
        <pc:chgData name="ZAMTANG@NAVER.COM" userId="750a74194929a6bb" providerId="LiveId" clId="{8DFDBCB9-7E2B-4E0C-8140-1C9EA3F0537C}" dt="2025-01-19T12:58:06.910" v="1213" actId="1076"/>
        <pc:sldMkLst>
          <pc:docMk/>
          <pc:sldMk cId="1523110613" sldId="1251"/>
        </pc:sldMkLst>
        <pc:spChg chg="mod">
          <ac:chgData name="ZAMTANG@NAVER.COM" userId="750a74194929a6bb" providerId="LiveId" clId="{8DFDBCB9-7E2B-4E0C-8140-1C9EA3F0537C}" dt="2025-01-19T12:57:56.273" v="1210" actId="20577"/>
          <ac:spMkLst>
            <pc:docMk/>
            <pc:sldMk cId="1523110613" sldId="1251"/>
            <ac:spMk id="2" creationId="{1D722FD8-06C8-5FEE-1993-2F310BCF5282}"/>
          </ac:spMkLst>
        </pc:spChg>
        <pc:picChg chg="mod">
          <ac:chgData name="ZAMTANG@NAVER.COM" userId="750a74194929a6bb" providerId="LiveId" clId="{8DFDBCB9-7E2B-4E0C-8140-1C9EA3F0537C}" dt="2025-01-19T12:58:06.910" v="1213" actId="1076"/>
          <ac:picMkLst>
            <pc:docMk/>
            <pc:sldMk cId="1523110613" sldId="1251"/>
            <ac:picMk id="5" creationId="{FE161009-8F8C-3557-3E02-133144462BD7}"/>
          </ac:picMkLst>
        </pc:picChg>
      </pc:sldChg>
      <pc:sldChg chg="addSp modSp add mod">
        <pc:chgData name="ZAMTANG@NAVER.COM" userId="750a74194929a6bb" providerId="LiveId" clId="{8DFDBCB9-7E2B-4E0C-8140-1C9EA3F0537C}" dt="2025-01-19T12:59:55.007" v="1230"/>
        <pc:sldMkLst>
          <pc:docMk/>
          <pc:sldMk cId="3481572833" sldId="1252"/>
        </pc:sldMkLst>
        <pc:spChg chg="mod">
          <ac:chgData name="ZAMTANG@NAVER.COM" userId="750a74194929a6bb" providerId="LiveId" clId="{8DFDBCB9-7E2B-4E0C-8140-1C9EA3F0537C}" dt="2025-01-19T12:58:29.763" v="1218" actId="113"/>
          <ac:spMkLst>
            <pc:docMk/>
            <pc:sldMk cId="3481572833" sldId="1252"/>
            <ac:spMk id="2" creationId="{8FB13FCD-9791-BB76-3EC6-B98E005A67F4}"/>
          </ac:spMkLst>
        </pc:spChg>
        <pc:spChg chg="add mod">
          <ac:chgData name="ZAMTANG@NAVER.COM" userId="750a74194929a6bb" providerId="LiveId" clId="{8DFDBCB9-7E2B-4E0C-8140-1C9EA3F0537C}" dt="2025-01-19T12:59:55.007" v="1230"/>
          <ac:spMkLst>
            <pc:docMk/>
            <pc:sldMk cId="3481572833" sldId="1252"/>
            <ac:spMk id="7" creationId="{DDA7ACBE-D0B1-A1E1-42FA-58C7F2127046}"/>
          </ac:spMkLst>
        </pc:spChg>
        <pc:picChg chg="mod">
          <ac:chgData name="ZAMTANG@NAVER.COM" userId="750a74194929a6bb" providerId="LiveId" clId="{8DFDBCB9-7E2B-4E0C-8140-1C9EA3F0537C}" dt="2025-01-19T12:58:46.454" v="1221" actId="14100"/>
          <ac:picMkLst>
            <pc:docMk/>
            <pc:sldMk cId="3481572833" sldId="1252"/>
            <ac:picMk id="5" creationId="{829FEA74-ED54-031E-5D47-0752BC2269EA}"/>
          </ac:picMkLst>
        </pc:picChg>
        <pc:picChg chg="add mod">
          <ac:chgData name="ZAMTANG@NAVER.COM" userId="750a74194929a6bb" providerId="LiveId" clId="{8DFDBCB9-7E2B-4E0C-8140-1C9EA3F0537C}" dt="2025-01-19T12:59:10.045" v="1227" actId="14100"/>
          <ac:picMkLst>
            <pc:docMk/>
            <pc:sldMk cId="3481572833" sldId="1252"/>
            <ac:picMk id="6" creationId="{EF0A4BF5-4C94-C0FB-7605-AAA717CBA7E7}"/>
          </ac:picMkLst>
        </pc:picChg>
      </pc:sldChg>
      <pc:sldChg chg="delSp modSp add mod">
        <pc:chgData name="ZAMTANG@NAVER.COM" userId="750a74194929a6bb" providerId="LiveId" clId="{8DFDBCB9-7E2B-4E0C-8140-1C9EA3F0537C}" dt="2025-01-19T13:01:09.809" v="1240" actId="1076"/>
        <pc:sldMkLst>
          <pc:docMk/>
          <pc:sldMk cId="2006453233" sldId="1253"/>
        </pc:sldMkLst>
        <pc:spChg chg="mod">
          <ac:chgData name="ZAMTANG@NAVER.COM" userId="750a74194929a6bb" providerId="LiveId" clId="{8DFDBCB9-7E2B-4E0C-8140-1C9EA3F0537C}" dt="2025-01-19T13:00:56.300" v="1235" actId="113"/>
          <ac:spMkLst>
            <pc:docMk/>
            <pc:sldMk cId="2006453233" sldId="1253"/>
            <ac:spMk id="2" creationId="{E8032ECA-3C92-9274-A3FF-142D967DB73F}"/>
          </ac:spMkLst>
        </pc:spChg>
        <pc:spChg chg="del">
          <ac:chgData name="ZAMTANG@NAVER.COM" userId="750a74194929a6bb" providerId="LiveId" clId="{8DFDBCB9-7E2B-4E0C-8140-1C9EA3F0537C}" dt="2025-01-19T13:00:52.242" v="1233" actId="478"/>
          <ac:spMkLst>
            <pc:docMk/>
            <pc:sldMk cId="2006453233" sldId="1253"/>
            <ac:spMk id="7" creationId="{A9CB7C43-100E-6314-0DD8-0ABBA554F458}"/>
          </ac:spMkLst>
        </pc:spChg>
        <pc:picChg chg="mod">
          <ac:chgData name="ZAMTANG@NAVER.COM" userId="750a74194929a6bb" providerId="LiveId" clId="{8DFDBCB9-7E2B-4E0C-8140-1C9EA3F0537C}" dt="2025-01-19T13:01:09.809" v="1240" actId="1076"/>
          <ac:picMkLst>
            <pc:docMk/>
            <pc:sldMk cId="2006453233" sldId="1253"/>
            <ac:picMk id="5" creationId="{DD7414CB-54C5-08EC-12B2-DC602DC02EB1}"/>
          </ac:picMkLst>
        </pc:picChg>
        <pc:picChg chg="del">
          <ac:chgData name="ZAMTANG@NAVER.COM" userId="750a74194929a6bb" providerId="LiveId" clId="{8DFDBCB9-7E2B-4E0C-8140-1C9EA3F0537C}" dt="2025-01-19T13:01:05.671" v="1238" actId="478"/>
          <ac:picMkLst>
            <pc:docMk/>
            <pc:sldMk cId="2006453233" sldId="1253"/>
            <ac:picMk id="6" creationId="{3F436839-89EC-9DC8-6DA1-99EAF84CA547}"/>
          </ac:picMkLst>
        </pc:picChg>
      </pc:sldChg>
      <pc:sldChg chg="delSp modSp add mod">
        <pc:chgData name="ZAMTANG@NAVER.COM" userId="750a74194929a6bb" providerId="LiveId" clId="{8DFDBCB9-7E2B-4E0C-8140-1C9EA3F0537C}" dt="2025-01-19T13:04:46.430" v="1267" actId="1076"/>
        <pc:sldMkLst>
          <pc:docMk/>
          <pc:sldMk cId="1297400203" sldId="1254"/>
        </pc:sldMkLst>
        <pc:spChg chg="mod">
          <ac:chgData name="ZAMTANG@NAVER.COM" userId="750a74194929a6bb" providerId="LiveId" clId="{8DFDBCB9-7E2B-4E0C-8140-1C9EA3F0537C}" dt="2025-01-19T13:04:25.155" v="1262" actId="113"/>
          <ac:spMkLst>
            <pc:docMk/>
            <pc:sldMk cId="1297400203" sldId="1254"/>
            <ac:spMk id="2" creationId="{E33B85AC-9C3C-C894-7529-ED16283C62CC}"/>
          </ac:spMkLst>
        </pc:spChg>
        <pc:spChg chg="del">
          <ac:chgData name="ZAMTANG@NAVER.COM" userId="750a74194929a6bb" providerId="LiveId" clId="{8DFDBCB9-7E2B-4E0C-8140-1C9EA3F0537C}" dt="2025-01-19T13:04:42.452" v="1265" actId="478"/>
          <ac:spMkLst>
            <pc:docMk/>
            <pc:sldMk cId="1297400203" sldId="1254"/>
            <ac:spMk id="7" creationId="{E0906D44-ED27-DC9D-6EA4-A3CCA9E536D4}"/>
          </ac:spMkLst>
        </pc:spChg>
        <pc:picChg chg="mod">
          <ac:chgData name="ZAMTANG@NAVER.COM" userId="750a74194929a6bb" providerId="LiveId" clId="{8DFDBCB9-7E2B-4E0C-8140-1C9EA3F0537C}" dt="2025-01-19T13:04:46.430" v="1267" actId="1076"/>
          <ac:picMkLst>
            <pc:docMk/>
            <pc:sldMk cId="1297400203" sldId="1254"/>
            <ac:picMk id="5" creationId="{65967F18-DC2A-7CB9-F98D-BE2150ACB647}"/>
          </ac:picMkLst>
        </pc:picChg>
        <pc:picChg chg="del">
          <ac:chgData name="ZAMTANG@NAVER.COM" userId="750a74194929a6bb" providerId="LiveId" clId="{8DFDBCB9-7E2B-4E0C-8140-1C9EA3F0537C}" dt="2025-01-19T13:04:38.943" v="1264" actId="478"/>
          <ac:picMkLst>
            <pc:docMk/>
            <pc:sldMk cId="1297400203" sldId="1254"/>
            <ac:picMk id="6" creationId="{0008B7D1-53F3-A0AC-A524-684ED53BB371}"/>
          </ac:picMkLst>
        </pc:picChg>
      </pc:sldChg>
      <pc:sldChg chg="modSp add mod">
        <pc:chgData name="ZAMTANG@NAVER.COM" userId="750a74194929a6bb" providerId="LiveId" clId="{8DFDBCB9-7E2B-4E0C-8140-1C9EA3F0537C}" dt="2025-01-19T13:05:58.722" v="1273" actId="1076"/>
        <pc:sldMkLst>
          <pc:docMk/>
          <pc:sldMk cId="1632009417" sldId="1255"/>
        </pc:sldMkLst>
        <pc:spChg chg="mod">
          <ac:chgData name="ZAMTANG@NAVER.COM" userId="750a74194929a6bb" providerId="LiveId" clId="{8DFDBCB9-7E2B-4E0C-8140-1C9EA3F0537C}" dt="2025-01-19T13:05:47.122" v="1270" actId="113"/>
          <ac:spMkLst>
            <pc:docMk/>
            <pc:sldMk cId="1632009417" sldId="1255"/>
            <ac:spMk id="2" creationId="{9067E6BE-1926-C86E-C591-6D6A2AFD6F60}"/>
          </ac:spMkLst>
        </pc:spChg>
        <pc:picChg chg="mod">
          <ac:chgData name="ZAMTANG@NAVER.COM" userId="750a74194929a6bb" providerId="LiveId" clId="{8DFDBCB9-7E2B-4E0C-8140-1C9EA3F0537C}" dt="2025-01-19T13:05:58.722" v="1273" actId="1076"/>
          <ac:picMkLst>
            <pc:docMk/>
            <pc:sldMk cId="1632009417" sldId="1255"/>
            <ac:picMk id="5" creationId="{28CC2E66-A898-64E2-5E9A-83062FD51320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C6814C02-522C-4ECA-85D1-3C9E4114C0EA}" dt="2025-01-19T06:31:13.487" v="229" actId="1076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  <pc:spChg chg="mod">
          <ac:chgData name="ZAMTANG@NAVER.COM" userId="750a74194929a6bb" providerId="LiveId" clId="{C6814C02-522C-4ECA-85D1-3C9E4114C0EA}" dt="2025-01-19T06:42:24.869" v="338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6814C02-522C-4ECA-85D1-3C9E4114C0EA}" dt="2025-01-19T06:39:20.179" v="326" actId="40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C6814C02-522C-4ECA-85D1-3C9E4114C0EA}" dt="2025-01-19T06:42:38.881" v="34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  <pc:spChg chg="mod">
          <ac:chgData name="ZAMTANG@NAVER.COM" userId="750a74194929a6bb" providerId="LiveId" clId="{C6814C02-522C-4ECA-85D1-3C9E4114C0EA}" dt="2025-01-19T07:11:47.752" v="77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6814C02-522C-4ECA-85D1-3C9E4114C0EA}" dt="2025-01-19T11:31:46.075" v="1248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6814C02-522C-4ECA-85D1-3C9E4114C0EA}" dt="2025-01-19T07:12:04.315" v="78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  <pc:spChg chg="mod">
          <ac:chgData name="ZAMTANG@NAVER.COM" userId="750a74194929a6bb" providerId="LiveId" clId="{C6814C02-522C-4ECA-85D1-3C9E4114C0EA}" dt="2025-01-19T11:31:42.893" v="1247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6814C02-522C-4ECA-85D1-3C9E4114C0EA}" dt="2025-01-19T07:11:00.931" v="75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  <pc:spChg chg="mod">
          <ac:chgData name="ZAMTANG@NAVER.COM" userId="750a74194929a6bb" providerId="LiveId" clId="{C6814C02-522C-4ECA-85D1-3C9E4114C0EA}" dt="2025-01-19T07:03:03.089" v="612" actId="15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C6814C02-522C-4ECA-85D1-3C9E4114C0EA}" dt="2025-01-19T07:01:03.223" v="577"/>
          <ac:spMkLst>
            <pc:docMk/>
            <pc:sldMk cId="1297501612" sldId="1150"/>
            <ac:spMk id="3" creationId="{9F11BFD1-C606-B986-6A10-DD4C007A8592}"/>
          </ac:spMkLst>
        </pc:spChg>
        <pc:picChg chg="del">
          <ac:chgData name="ZAMTANG@NAVER.COM" userId="750a74194929a6bb" providerId="LiveId" clId="{C6814C02-522C-4ECA-85D1-3C9E4114C0EA}" dt="2025-01-19T07:02:58.935" v="611" actId="478"/>
          <ac:picMkLst>
            <pc:docMk/>
            <pc:sldMk cId="1297501612" sldId="1150"/>
            <ac:picMk id="5" creationId="{6D650A5E-D4EF-4101-13DE-DD37666CB828}"/>
          </ac:picMkLst>
        </pc:picChg>
        <pc:picChg chg="del">
          <ac:chgData name="ZAMTANG@NAVER.COM" userId="750a74194929a6bb" providerId="LiveId" clId="{C6814C02-522C-4ECA-85D1-3C9E4114C0EA}" dt="2025-01-19T07:02:58.347" v="610" actId="478"/>
          <ac:picMkLst>
            <pc:docMk/>
            <pc:sldMk cId="1297501612" sldId="1150"/>
            <ac:picMk id="7" creationId="{D72386BB-7ED5-ABFE-4CB1-B3CE694D1574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  <pc:spChg chg="mod">
          <ac:chgData name="ZAMTANG@NAVER.COM" userId="750a74194929a6bb" providerId="LiveId" clId="{C6814C02-522C-4ECA-85D1-3C9E4114C0EA}" dt="2025-01-19T06:31:53.582" v="231"/>
          <ac:spMkLst>
            <pc:docMk/>
            <pc:sldMk cId="3096916416" sldId="1166"/>
            <ac:spMk id="2" creationId="{8E8BD932-E77D-E247-ADA0-690C641E308A}"/>
          </ac:spMkLst>
        </pc:spChg>
        <pc:picChg chg="mod">
          <ac:chgData name="ZAMTANG@NAVER.COM" userId="750a74194929a6bb" providerId="LiveId" clId="{C6814C02-522C-4ECA-85D1-3C9E4114C0EA}" dt="2025-01-19T06:32:07.499" v="234" actId="1076"/>
          <ac:picMkLst>
            <pc:docMk/>
            <pc:sldMk cId="3096916416" sldId="1166"/>
            <ac:picMk id="5" creationId="{36391C44-C325-E06B-FB02-FAA1AA115984}"/>
          </ac:picMkLst>
        </pc:picChg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  <pc:spChg chg="mod">
          <ac:chgData name="ZAMTANG@NAVER.COM" userId="750a74194929a6bb" providerId="LiveId" clId="{C6814C02-522C-4ECA-85D1-3C9E4114C0EA}" dt="2025-01-19T06:32:38.881" v="237"/>
          <ac:spMkLst>
            <pc:docMk/>
            <pc:sldMk cId="1097442402" sldId="1167"/>
            <ac:spMk id="2" creationId="{6C7397F8-710F-5095-C333-94F6CB6344CE}"/>
          </ac:spMkLst>
        </pc:spChg>
        <pc:picChg chg="mod">
          <ac:chgData name="ZAMTANG@NAVER.COM" userId="750a74194929a6bb" providerId="LiveId" clId="{C6814C02-522C-4ECA-85D1-3C9E4114C0EA}" dt="2025-01-19T06:32:47.653" v="240" actId="1076"/>
          <ac:picMkLst>
            <pc:docMk/>
            <pc:sldMk cId="1097442402" sldId="1167"/>
            <ac:picMk id="5" creationId="{C329685F-DD5C-9A4E-0893-C126FDC86094}"/>
          </ac:picMkLst>
        </pc:picChg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  <pc:spChg chg="mod">
          <ac:chgData name="ZAMTANG@NAVER.COM" userId="750a74194929a6bb" providerId="LiveId" clId="{C6814C02-522C-4ECA-85D1-3C9E4114C0EA}" dt="2025-01-19T06:34:28.450" v="264"/>
          <ac:spMkLst>
            <pc:docMk/>
            <pc:sldMk cId="1042590219" sldId="1168"/>
            <ac:spMk id="2" creationId="{8DA25C7D-A531-4386-A09C-D1706731EF53}"/>
          </ac:spMkLst>
        </pc:spChg>
        <pc:picChg chg="mod">
          <ac:chgData name="ZAMTANG@NAVER.COM" userId="750a74194929a6bb" providerId="LiveId" clId="{C6814C02-522C-4ECA-85D1-3C9E4114C0EA}" dt="2025-01-19T06:33:41.264" v="254" actId="1076"/>
          <ac:picMkLst>
            <pc:docMk/>
            <pc:sldMk cId="1042590219" sldId="1168"/>
            <ac:picMk id="5" creationId="{8B4BB198-ACB5-5112-1DF3-CAE05E7AD78E}"/>
          </ac:picMkLst>
        </pc:picChg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  <pc:spChg chg="mod">
          <ac:chgData name="ZAMTANG@NAVER.COM" userId="750a74194929a6bb" providerId="LiveId" clId="{C6814C02-522C-4ECA-85D1-3C9E4114C0EA}" dt="2025-01-19T06:35:20.767" v="270" actId="20577"/>
          <ac:spMkLst>
            <pc:docMk/>
            <pc:sldMk cId="1107724608" sldId="1169"/>
            <ac:spMk id="2" creationId="{CB1B6ADA-A5F0-6352-1F64-FCDC53700254}"/>
          </ac:spMkLst>
        </pc:spChg>
        <pc:picChg chg="mod">
          <ac:chgData name="ZAMTANG@NAVER.COM" userId="750a74194929a6bb" providerId="LiveId" clId="{C6814C02-522C-4ECA-85D1-3C9E4114C0EA}" dt="2025-01-19T06:35:31.672" v="274" actId="1076"/>
          <ac:picMkLst>
            <pc:docMk/>
            <pc:sldMk cId="1107724608" sldId="1169"/>
            <ac:picMk id="5" creationId="{3426B0F0-D48F-0DE5-1E43-E7045FC5796B}"/>
          </ac:picMkLst>
        </pc:picChg>
        <pc:picChg chg="add mod">
          <ac:chgData name="ZAMTANG@NAVER.COM" userId="750a74194929a6bb" providerId="LiveId" clId="{C6814C02-522C-4ECA-85D1-3C9E4114C0EA}" dt="2025-01-19T06:35:35.467" v="276" actId="14100"/>
          <ac:picMkLst>
            <pc:docMk/>
            <pc:sldMk cId="1107724608" sldId="1169"/>
            <ac:picMk id="6" creationId="{9460BC99-A4DF-19A6-6C3A-32BC275B0DB3}"/>
          </ac:picMkLst>
        </pc:picChg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  <pc:spChg chg="mod">
          <ac:chgData name="ZAMTANG@NAVER.COM" userId="750a74194929a6bb" providerId="LiveId" clId="{C6814C02-522C-4ECA-85D1-3C9E4114C0EA}" dt="2025-01-19T06:37:53.545" v="307"/>
          <ac:spMkLst>
            <pc:docMk/>
            <pc:sldMk cId="385186273" sldId="1170"/>
            <ac:spMk id="2" creationId="{D4EEC3C8-633C-5207-7F84-6860D1919379}"/>
          </ac:spMkLst>
        </pc:spChg>
        <pc:picChg chg="mod">
          <ac:chgData name="ZAMTANG@NAVER.COM" userId="750a74194929a6bb" providerId="LiveId" clId="{C6814C02-522C-4ECA-85D1-3C9E4114C0EA}" dt="2025-01-19T06:38:27.427" v="313" actId="14100"/>
          <ac:picMkLst>
            <pc:docMk/>
            <pc:sldMk cId="385186273" sldId="1170"/>
            <ac:picMk id="5" creationId="{BA7B2813-D5DF-07CD-B2FA-646EAE411778}"/>
          </ac:picMkLst>
        </pc:picChg>
        <pc:picChg chg="mod">
          <ac:chgData name="ZAMTANG@NAVER.COM" userId="750a74194929a6bb" providerId="LiveId" clId="{C6814C02-522C-4ECA-85D1-3C9E4114C0EA}" dt="2025-01-19T06:38:32.155" v="315" actId="1076"/>
          <ac:picMkLst>
            <pc:docMk/>
            <pc:sldMk cId="385186273" sldId="1170"/>
            <ac:picMk id="6" creationId="{BD2E8803-0A84-9A44-8CA5-64516F9FA6BD}"/>
          </ac:picMkLst>
        </pc:picChg>
        <pc:picChg chg="add mod">
          <ac:chgData name="ZAMTANG@NAVER.COM" userId="750a74194929a6bb" providerId="LiveId" clId="{C6814C02-522C-4ECA-85D1-3C9E4114C0EA}" dt="2025-01-19T06:38:55.542" v="321" actId="1076"/>
          <ac:picMkLst>
            <pc:docMk/>
            <pc:sldMk cId="385186273" sldId="1170"/>
            <ac:picMk id="7" creationId="{EEDA57E0-CD32-BDFA-ACE4-5C334B4AAAC6}"/>
          </ac:picMkLst>
        </pc:picChg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  <pc:spChg chg="mod">
          <ac:chgData name="ZAMTANG@NAVER.COM" userId="750a74194929a6bb" providerId="LiveId" clId="{C6814C02-522C-4ECA-85D1-3C9E4114C0EA}" dt="2025-01-19T06:36:00.779" v="281" actId="20577"/>
          <ac:spMkLst>
            <pc:docMk/>
            <pc:sldMk cId="3490490473" sldId="1171"/>
            <ac:spMk id="2" creationId="{D6F1DD00-5ABF-7853-D25D-EC468AF5AE56}"/>
          </ac:spMkLst>
        </pc:spChg>
        <pc:picChg chg="mod">
          <ac:chgData name="ZAMTANG@NAVER.COM" userId="750a74194929a6bb" providerId="LiveId" clId="{C6814C02-522C-4ECA-85D1-3C9E4114C0EA}" dt="2025-01-19T06:36:46.463" v="299" actId="1076"/>
          <ac:picMkLst>
            <pc:docMk/>
            <pc:sldMk cId="3490490473" sldId="1171"/>
            <ac:picMk id="5" creationId="{5809E375-B346-98A1-0B01-BE8CEFF89611}"/>
          </ac:picMkLst>
        </pc:picChg>
        <pc:picChg chg="mod">
          <ac:chgData name="ZAMTANG@NAVER.COM" userId="750a74194929a6bb" providerId="LiveId" clId="{C6814C02-522C-4ECA-85D1-3C9E4114C0EA}" dt="2025-01-19T06:37:00.285" v="304" actId="1076"/>
          <ac:picMkLst>
            <pc:docMk/>
            <pc:sldMk cId="3490490473" sldId="1171"/>
            <ac:picMk id="6" creationId="{7AF88305-5AF5-704D-9062-9F88C5643CD9}"/>
          </ac:picMkLst>
        </pc:picChg>
        <pc:picChg chg="add mod">
          <ac:chgData name="ZAMTANG@NAVER.COM" userId="750a74194929a6bb" providerId="LiveId" clId="{C6814C02-522C-4ECA-85D1-3C9E4114C0EA}" dt="2025-01-19T06:36:58.345" v="303" actId="1076"/>
          <ac:picMkLst>
            <pc:docMk/>
            <pc:sldMk cId="3490490473" sldId="1171"/>
            <ac:picMk id="7" creationId="{464160D1-4967-8F25-31A6-215CF1AC07B1}"/>
          </ac:picMkLst>
        </pc:picChg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  <pc:spChg chg="mod">
          <ac:chgData name="ZAMTANG@NAVER.COM" userId="750a74194929a6bb" providerId="LiveId" clId="{C6814C02-522C-4ECA-85D1-3C9E4114C0EA}" dt="2025-01-19T06:45:26.560" v="347" actId="15"/>
          <ac:spMkLst>
            <pc:docMk/>
            <pc:sldMk cId="2412706426" sldId="1172"/>
            <ac:spMk id="2" creationId="{6BA09F1A-1ABB-3B52-C3EE-45AAF9BABFED}"/>
          </ac:spMkLst>
        </pc:spChg>
        <pc:picChg chg="del">
          <ac:chgData name="ZAMTANG@NAVER.COM" userId="750a74194929a6bb" providerId="LiveId" clId="{C6814C02-522C-4ECA-85D1-3C9E4114C0EA}" dt="2025-01-19T06:45:33.370" v="348" actId="478"/>
          <ac:picMkLst>
            <pc:docMk/>
            <pc:sldMk cId="2412706426" sldId="1172"/>
            <ac:picMk id="5" creationId="{B87D1A73-09D6-AC60-3C0D-9598279BB996}"/>
          </ac:picMkLst>
        </pc:picChg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  <pc:spChg chg="mod">
          <ac:chgData name="ZAMTANG@NAVER.COM" userId="750a74194929a6bb" providerId="LiveId" clId="{C6814C02-522C-4ECA-85D1-3C9E4114C0EA}" dt="2025-01-19T06:47:06.650" v="361"/>
          <ac:spMkLst>
            <pc:docMk/>
            <pc:sldMk cId="464234447" sldId="1173"/>
            <ac:spMk id="2" creationId="{EC0197C5-7A8A-136D-C295-69F38EE6EEA5}"/>
          </ac:spMkLst>
        </pc:spChg>
        <pc:picChg chg="add mod">
          <ac:chgData name="ZAMTANG@NAVER.COM" userId="750a74194929a6bb" providerId="LiveId" clId="{C6814C02-522C-4ECA-85D1-3C9E4114C0EA}" dt="2025-01-19T06:47:21.433" v="364" actId="1076"/>
          <ac:picMkLst>
            <pc:docMk/>
            <pc:sldMk cId="464234447" sldId="1173"/>
            <ac:picMk id="5" creationId="{123077D4-BB4E-C7BC-B2CC-1AD683D5878E}"/>
          </ac:picMkLst>
        </pc:picChg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  <pc:spChg chg="mod">
          <ac:chgData name="ZAMTANG@NAVER.COM" userId="750a74194929a6bb" providerId="LiveId" clId="{C6814C02-522C-4ECA-85D1-3C9E4114C0EA}" dt="2025-01-19T06:48:47.165" v="393"/>
          <ac:spMkLst>
            <pc:docMk/>
            <pc:sldMk cId="1265396782" sldId="1174"/>
            <ac:spMk id="2" creationId="{B9344E8B-6C21-9934-F794-ECB04E6337F1}"/>
          </ac:spMkLst>
        </pc:spChg>
        <pc:picChg chg="mod">
          <ac:chgData name="ZAMTANG@NAVER.COM" userId="750a74194929a6bb" providerId="LiveId" clId="{C6814C02-522C-4ECA-85D1-3C9E4114C0EA}" dt="2025-01-19T06:49:23.106" v="405" actId="1076"/>
          <ac:picMkLst>
            <pc:docMk/>
            <pc:sldMk cId="1265396782" sldId="1174"/>
            <ac:picMk id="5" creationId="{1D48AF72-A721-44F4-C1BD-F93096EDE6D2}"/>
          </ac:picMkLst>
        </pc:picChg>
        <pc:picChg chg="add mod">
          <ac:chgData name="ZAMTANG@NAVER.COM" userId="750a74194929a6bb" providerId="LiveId" clId="{C6814C02-522C-4ECA-85D1-3C9E4114C0EA}" dt="2025-01-19T06:49:25.589" v="406" actId="1076"/>
          <ac:picMkLst>
            <pc:docMk/>
            <pc:sldMk cId="1265396782" sldId="1174"/>
            <ac:picMk id="6" creationId="{2C4AF63A-2180-86B0-C439-BAF657E7A628}"/>
          </ac:picMkLst>
        </pc:picChg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  <pc:spChg chg="mod">
          <ac:chgData name="ZAMTANG@NAVER.COM" userId="750a74194929a6bb" providerId="LiveId" clId="{C6814C02-522C-4ECA-85D1-3C9E4114C0EA}" dt="2025-01-19T06:50:52.524" v="442"/>
          <ac:spMkLst>
            <pc:docMk/>
            <pc:sldMk cId="1819026349" sldId="1175"/>
            <ac:spMk id="2" creationId="{BFEDB177-8596-5554-74B8-CBFC13DAB2D6}"/>
          </ac:spMkLst>
        </pc:spChg>
        <pc:picChg chg="mod">
          <ac:chgData name="ZAMTANG@NAVER.COM" userId="750a74194929a6bb" providerId="LiveId" clId="{C6814C02-522C-4ECA-85D1-3C9E4114C0EA}" dt="2025-01-19T06:51:08.230" v="446" actId="1076"/>
          <ac:picMkLst>
            <pc:docMk/>
            <pc:sldMk cId="1819026349" sldId="1175"/>
            <ac:picMk id="5" creationId="{AE5879C3-16DB-9A96-3517-ED499E57DDEC}"/>
          </ac:picMkLst>
        </pc:picChg>
        <pc:picChg chg="del">
          <ac:chgData name="ZAMTANG@NAVER.COM" userId="750a74194929a6bb" providerId="LiveId" clId="{C6814C02-522C-4ECA-85D1-3C9E4114C0EA}" dt="2025-01-19T06:51:03.016" v="444" actId="478"/>
          <ac:picMkLst>
            <pc:docMk/>
            <pc:sldMk cId="1819026349" sldId="1175"/>
            <ac:picMk id="6" creationId="{7BBA0A21-DAF9-6FC2-2E48-81AE7D5FF19F}"/>
          </ac:picMkLst>
        </pc:picChg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  <pc:spChg chg="mod">
          <ac:chgData name="ZAMTANG@NAVER.COM" userId="750a74194929a6bb" providerId="LiveId" clId="{C6814C02-522C-4ECA-85D1-3C9E4114C0EA}" dt="2025-01-19T06:53:23.604" v="469" actId="20577"/>
          <ac:spMkLst>
            <pc:docMk/>
            <pc:sldMk cId="3715959190" sldId="1176"/>
            <ac:spMk id="2" creationId="{396024CB-33FA-8832-6071-0927909B272E}"/>
          </ac:spMkLst>
        </pc:spChg>
        <pc:picChg chg="mod">
          <ac:chgData name="ZAMTANG@NAVER.COM" userId="750a74194929a6bb" providerId="LiveId" clId="{C6814C02-522C-4ECA-85D1-3C9E4114C0EA}" dt="2025-01-19T06:53:21.786" v="467" actId="1076"/>
          <ac:picMkLst>
            <pc:docMk/>
            <pc:sldMk cId="3715959190" sldId="1176"/>
            <ac:picMk id="5" creationId="{73CA489F-99BF-9414-6AB1-C1C94325AA3B}"/>
          </ac:picMkLst>
        </pc:picChg>
        <pc:picChg chg="add mod">
          <ac:chgData name="ZAMTANG@NAVER.COM" userId="750a74194929a6bb" providerId="LiveId" clId="{C6814C02-522C-4ECA-85D1-3C9E4114C0EA}" dt="2025-01-19T06:53:31.991" v="472" actId="1076"/>
          <ac:picMkLst>
            <pc:docMk/>
            <pc:sldMk cId="3715959190" sldId="1176"/>
            <ac:picMk id="6" creationId="{7B47F545-AB14-0C6E-6328-84F7FC6DCA44}"/>
          </ac:picMkLst>
        </pc:picChg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  <pc:spChg chg="mod">
          <ac:chgData name="ZAMTANG@NAVER.COM" userId="750a74194929a6bb" providerId="LiveId" clId="{C6814C02-522C-4ECA-85D1-3C9E4114C0EA}" dt="2025-01-19T06:55:15.377" v="495" actId="404"/>
          <ac:spMkLst>
            <pc:docMk/>
            <pc:sldMk cId="391983428" sldId="1177"/>
            <ac:spMk id="2" creationId="{A241AA0B-8B37-1DA0-4A8C-BFAA049F04AB}"/>
          </ac:spMkLst>
        </pc:spChg>
        <pc:picChg chg="mod">
          <ac:chgData name="ZAMTANG@NAVER.COM" userId="750a74194929a6bb" providerId="LiveId" clId="{C6814C02-522C-4ECA-85D1-3C9E4114C0EA}" dt="2025-01-19T06:55:12.669" v="494" actId="1076"/>
          <ac:picMkLst>
            <pc:docMk/>
            <pc:sldMk cId="391983428" sldId="1177"/>
            <ac:picMk id="5" creationId="{55C1D841-800F-53BC-52BB-8129BFF0D754}"/>
          </ac:picMkLst>
        </pc:picChg>
        <pc:picChg chg="del">
          <ac:chgData name="ZAMTANG@NAVER.COM" userId="750a74194929a6bb" providerId="LiveId" clId="{C6814C02-522C-4ECA-85D1-3C9E4114C0EA}" dt="2025-01-19T06:54:23.905" v="479" actId="478"/>
          <ac:picMkLst>
            <pc:docMk/>
            <pc:sldMk cId="391983428" sldId="1177"/>
            <ac:picMk id="6" creationId="{9115CC94-AA65-334B-1A85-AD1FCB392F86}"/>
          </ac:picMkLst>
        </pc:picChg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  <pc:spChg chg="mod">
          <ac:chgData name="ZAMTANG@NAVER.COM" userId="750a74194929a6bb" providerId="LiveId" clId="{C6814C02-522C-4ECA-85D1-3C9E4114C0EA}" dt="2025-01-19T06:56:11.522" v="525" actId="14"/>
          <ac:spMkLst>
            <pc:docMk/>
            <pc:sldMk cId="1348435577" sldId="1178"/>
            <ac:spMk id="2" creationId="{82857D9C-D45D-4795-9661-622D70727D38}"/>
          </ac:spMkLst>
        </pc:spChg>
        <pc:picChg chg="mod">
          <ac:chgData name="ZAMTANG@NAVER.COM" userId="750a74194929a6bb" providerId="LiveId" clId="{C6814C02-522C-4ECA-85D1-3C9E4114C0EA}" dt="2025-01-19T06:56:21.934" v="528" actId="1076"/>
          <ac:picMkLst>
            <pc:docMk/>
            <pc:sldMk cId="1348435577" sldId="1178"/>
            <ac:picMk id="5" creationId="{0BF1574C-4268-FE3A-233A-5E4AA81D709E}"/>
          </ac:picMkLst>
        </pc:picChg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  <pc:spChg chg="mod">
          <ac:chgData name="ZAMTANG@NAVER.COM" userId="750a74194929a6bb" providerId="LiveId" clId="{C6814C02-522C-4ECA-85D1-3C9E4114C0EA}" dt="2025-01-19T06:57:26.058" v="548"/>
          <ac:spMkLst>
            <pc:docMk/>
            <pc:sldMk cId="1187902178" sldId="1179"/>
            <ac:spMk id="2" creationId="{4EFF03DF-37CA-D67E-12B0-B73FF0E750CB}"/>
          </ac:spMkLst>
        </pc:spChg>
        <pc:picChg chg="mod">
          <ac:chgData name="ZAMTANG@NAVER.COM" userId="750a74194929a6bb" providerId="LiveId" clId="{C6814C02-522C-4ECA-85D1-3C9E4114C0EA}" dt="2025-01-19T06:56:48.048" v="546" actId="1076"/>
          <ac:picMkLst>
            <pc:docMk/>
            <pc:sldMk cId="1187902178" sldId="1179"/>
            <ac:picMk id="5" creationId="{6122297F-A8EE-056A-DE94-FFE01FE1ADD6}"/>
          </ac:picMkLst>
        </pc:picChg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  <pc:spChg chg="mod">
          <ac:chgData name="ZAMTANG@NAVER.COM" userId="750a74194929a6bb" providerId="LiveId" clId="{C6814C02-522C-4ECA-85D1-3C9E4114C0EA}" dt="2025-01-19T06:57:53.460" v="550"/>
          <ac:spMkLst>
            <pc:docMk/>
            <pc:sldMk cId="3122221323" sldId="1180"/>
            <ac:spMk id="2" creationId="{08B4ABD8-A63E-B0C2-B382-59B3C84CE85B}"/>
          </ac:spMkLst>
        </pc:spChg>
        <pc:picChg chg="mod">
          <ac:chgData name="ZAMTANG@NAVER.COM" userId="750a74194929a6bb" providerId="LiveId" clId="{C6814C02-522C-4ECA-85D1-3C9E4114C0EA}" dt="2025-01-19T06:58:23.205" v="554" actId="1076"/>
          <ac:picMkLst>
            <pc:docMk/>
            <pc:sldMk cId="3122221323" sldId="1180"/>
            <ac:picMk id="5" creationId="{E200F215-B4EC-540C-1D74-04854FFD2F3F}"/>
          </ac:picMkLst>
        </pc:picChg>
        <pc:picChg chg="add mod">
          <ac:chgData name="ZAMTANG@NAVER.COM" userId="750a74194929a6bb" providerId="LiveId" clId="{C6814C02-522C-4ECA-85D1-3C9E4114C0EA}" dt="2025-01-19T06:58:34.813" v="558" actId="14100"/>
          <ac:picMkLst>
            <pc:docMk/>
            <pc:sldMk cId="3122221323" sldId="1180"/>
            <ac:picMk id="6" creationId="{63381D9B-BC51-852A-7193-D19BDB713025}"/>
          </ac:picMkLst>
        </pc:picChg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  <pc:spChg chg="mod">
          <ac:chgData name="ZAMTANG@NAVER.COM" userId="750a74194929a6bb" providerId="LiveId" clId="{C6814C02-522C-4ECA-85D1-3C9E4114C0EA}" dt="2025-01-19T06:58:54.353" v="562" actId="20577"/>
          <ac:spMkLst>
            <pc:docMk/>
            <pc:sldMk cId="466386838" sldId="1181"/>
            <ac:spMk id="2" creationId="{83EB75D5-560D-83DB-03F7-A8B5D48C5424}"/>
          </ac:spMkLst>
        </pc:spChg>
        <pc:picChg chg="mod">
          <ac:chgData name="ZAMTANG@NAVER.COM" userId="750a74194929a6bb" providerId="LiveId" clId="{C6814C02-522C-4ECA-85D1-3C9E4114C0EA}" dt="2025-01-19T06:59:12.363" v="570" actId="1076"/>
          <ac:picMkLst>
            <pc:docMk/>
            <pc:sldMk cId="466386838" sldId="1181"/>
            <ac:picMk id="5" creationId="{F7092A05-F191-CEF6-1107-D8E62E4AC954}"/>
          </ac:picMkLst>
        </pc:picChg>
        <pc:picChg chg="mod">
          <ac:chgData name="ZAMTANG@NAVER.COM" userId="750a74194929a6bb" providerId="LiveId" clId="{C6814C02-522C-4ECA-85D1-3C9E4114C0EA}" dt="2025-01-19T06:59:09.112" v="569" actId="1076"/>
          <ac:picMkLst>
            <pc:docMk/>
            <pc:sldMk cId="466386838" sldId="1181"/>
            <ac:picMk id="6" creationId="{9F763AF8-1AD5-540D-D4A5-4FB42E6D1BA3}"/>
          </ac:picMkLst>
        </pc:picChg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  <pc:spChg chg="mod">
          <ac:chgData name="ZAMTANG@NAVER.COM" userId="750a74194929a6bb" providerId="LiveId" clId="{C6814C02-522C-4ECA-85D1-3C9E4114C0EA}" dt="2025-01-19T07:03:28.518" v="614"/>
          <ac:spMkLst>
            <pc:docMk/>
            <pc:sldMk cId="794172045" sldId="1182"/>
            <ac:spMk id="2" creationId="{05B571EB-B0B5-29F2-8E7A-EE94B59520AF}"/>
          </ac:spMkLst>
        </pc:spChg>
        <pc:picChg chg="add mod">
          <ac:chgData name="ZAMTANG@NAVER.COM" userId="750a74194929a6bb" providerId="LiveId" clId="{C6814C02-522C-4ECA-85D1-3C9E4114C0EA}" dt="2025-01-19T07:03:48.517" v="619" actId="1076"/>
          <ac:picMkLst>
            <pc:docMk/>
            <pc:sldMk cId="794172045" sldId="1182"/>
            <ac:picMk id="5" creationId="{46A65341-E2C5-14D0-27DD-6CF15753BB68}"/>
          </ac:picMkLst>
        </pc:picChg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  <pc:spChg chg="mod">
          <ac:chgData name="ZAMTANG@NAVER.COM" userId="750a74194929a6bb" providerId="LiveId" clId="{C6814C02-522C-4ECA-85D1-3C9E4114C0EA}" dt="2025-01-19T07:04:43.131" v="626"/>
          <ac:spMkLst>
            <pc:docMk/>
            <pc:sldMk cId="4080369357" sldId="1183"/>
            <ac:spMk id="2" creationId="{2AE76744-BBE2-8AA8-1656-14EFA8D44F02}"/>
          </ac:spMkLst>
        </pc:spChg>
        <pc:picChg chg="mod">
          <ac:chgData name="ZAMTANG@NAVER.COM" userId="750a74194929a6bb" providerId="LiveId" clId="{C6814C02-522C-4ECA-85D1-3C9E4114C0EA}" dt="2025-01-19T07:05:23.540" v="642" actId="1076"/>
          <ac:picMkLst>
            <pc:docMk/>
            <pc:sldMk cId="4080369357" sldId="1183"/>
            <ac:picMk id="5" creationId="{90645E26-6798-EEF9-2DA5-E7CA10D267A7}"/>
          </ac:picMkLst>
        </pc:picChg>
        <pc:picChg chg="add mod">
          <ac:chgData name="ZAMTANG@NAVER.COM" userId="750a74194929a6bb" providerId="LiveId" clId="{C6814C02-522C-4ECA-85D1-3C9E4114C0EA}" dt="2025-01-19T07:05:25.089" v="643" actId="1076"/>
          <ac:picMkLst>
            <pc:docMk/>
            <pc:sldMk cId="4080369357" sldId="1183"/>
            <ac:picMk id="6" creationId="{976A1783-5E8C-3E51-6933-5776C5B8C2DA}"/>
          </ac:picMkLst>
        </pc:picChg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  <pc:spChg chg="mod">
          <ac:chgData name="ZAMTANG@NAVER.COM" userId="750a74194929a6bb" providerId="LiveId" clId="{C6814C02-522C-4ECA-85D1-3C9E4114C0EA}" dt="2025-01-19T07:06:40.032" v="662"/>
          <ac:spMkLst>
            <pc:docMk/>
            <pc:sldMk cId="3462902558" sldId="1184"/>
            <ac:spMk id="2" creationId="{58D79A58-FD1E-ACC8-4477-30D5818AEA0D}"/>
          </ac:spMkLst>
        </pc:spChg>
        <pc:picChg chg="mod">
          <ac:chgData name="ZAMTANG@NAVER.COM" userId="750a74194929a6bb" providerId="LiveId" clId="{C6814C02-522C-4ECA-85D1-3C9E4114C0EA}" dt="2025-01-19T07:05:48.149" v="657" actId="1076"/>
          <ac:picMkLst>
            <pc:docMk/>
            <pc:sldMk cId="3462902558" sldId="1184"/>
            <ac:picMk id="5" creationId="{2813813D-AC72-E11B-DED6-353E133D3007}"/>
          </ac:picMkLst>
        </pc:picChg>
        <pc:picChg chg="del">
          <ac:chgData name="ZAMTANG@NAVER.COM" userId="750a74194929a6bb" providerId="LiveId" clId="{C6814C02-522C-4ECA-85D1-3C9E4114C0EA}" dt="2025-01-19T07:05:38.465" v="646" actId="478"/>
          <ac:picMkLst>
            <pc:docMk/>
            <pc:sldMk cId="3462902558" sldId="1184"/>
            <ac:picMk id="6" creationId="{EB211851-74E5-568F-8470-5AE6D6F16526}"/>
          </ac:picMkLst>
        </pc:picChg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  <pc:spChg chg="mod">
          <ac:chgData name="ZAMTANG@NAVER.COM" userId="750a74194929a6bb" providerId="LiveId" clId="{C6814C02-522C-4ECA-85D1-3C9E4114C0EA}" dt="2025-01-19T07:07:09.579" v="671"/>
          <ac:spMkLst>
            <pc:docMk/>
            <pc:sldMk cId="3654542289" sldId="1185"/>
            <ac:spMk id="2" creationId="{63B6B700-5C14-0DF3-AD33-9C30C5ED11DD}"/>
          </ac:spMkLst>
        </pc:spChg>
        <pc:picChg chg="mod">
          <ac:chgData name="ZAMTANG@NAVER.COM" userId="750a74194929a6bb" providerId="LiveId" clId="{C6814C02-522C-4ECA-85D1-3C9E4114C0EA}" dt="2025-01-19T07:07:42.837" v="680" actId="1076"/>
          <ac:picMkLst>
            <pc:docMk/>
            <pc:sldMk cId="3654542289" sldId="1185"/>
            <ac:picMk id="5" creationId="{BD1B8E2A-02C7-069F-973C-3DCA51498577}"/>
          </ac:picMkLst>
        </pc:picChg>
        <pc:picChg chg="add mod">
          <ac:chgData name="ZAMTANG@NAVER.COM" userId="750a74194929a6bb" providerId="LiveId" clId="{C6814C02-522C-4ECA-85D1-3C9E4114C0EA}" dt="2025-01-19T07:07:55.520" v="684" actId="1076"/>
          <ac:picMkLst>
            <pc:docMk/>
            <pc:sldMk cId="3654542289" sldId="1185"/>
            <ac:picMk id="6" creationId="{5F9407F0-9E36-95DE-7930-D4DDDCB22B7E}"/>
          </ac:picMkLst>
        </pc:picChg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  <pc:spChg chg="mod">
          <ac:chgData name="ZAMTANG@NAVER.COM" userId="750a74194929a6bb" providerId="LiveId" clId="{C6814C02-522C-4ECA-85D1-3C9E4114C0EA}" dt="2025-01-19T07:08:12.917" v="686" actId="20577"/>
          <ac:spMkLst>
            <pc:docMk/>
            <pc:sldMk cId="3124936047" sldId="1186"/>
            <ac:spMk id="2" creationId="{D6DBC666-735B-1323-41AC-C5252FDE07C9}"/>
          </ac:spMkLst>
        </pc:spChg>
        <pc:picChg chg="mod">
          <ac:chgData name="ZAMTANG@NAVER.COM" userId="750a74194929a6bb" providerId="LiveId" clId="{C6814C02-522C-4ECA-85D1-3C9E4114C0EA}" dt="2025-01-19T07:08:43.784" v="690" actId="14100"/>
          <ac:picMkLst>
            <pc:docMk/>
            <pc:sldMk cId="3124936047" sldId="1186"/>
            <ac:picMk id="5" creationId="{DA7935E0-6512-DC95-640F-4441AF0A0BBF}"/>
          </ac:picMkLst>
        </pc:picChg>
        <pc:picChg chg="mod">
          <ac:chgData name="ZAMTANG@NAVER.COM" userId="750a74194929a6bb" providerId="LiveId" clId="{C6814C02-522C-4ECA-85D1-3C9E4114C0EA}" dt="2025-01-19T07:09:09.197" v="700" actId="14100"/>
          <ac:picMkLst>
            <pc:docMk/>
            <pc:sldMk cId="3124936047" sldId="1186"/>
            <ac:picMk id="6" creationId="{DDDDA0CD-CDCB-6B03-B8FB-C970DA1B3D50}"/>
          </ac:picMkLst>
        </pc:picChg>
        <pc:picChg chg="add mod">
          <ac:chgData name="ZAMTANG@NAVER.COM" userId="750a74194929a6bb" providerId="LiveId" clId="{C6814C02-522C-4ECA-85D1-3C9E4114C0EA}" dt="2025-01-19T07:09:14.029" v="701" actId="14100"/>
          <ac:picMkLst>
            <pc:docMk/>
            <pc:sldMk cId="3124936047" sldId="1186"/>
            <ac:picMk id="7" creationId="{29C87827-864A-70A3-DDE6-09FF1390F008}"/>
          </ac:picMkLst>
        </pc:picChg>
        <pc:picChg chg="add mod">
          <ac:chgData name="ZAMTANG@NAVER.COM" userId="750a74194929a6bb" providerId="LiveId" clId="{C6814C02-522C-4ECA-85D1-3C9E4114C0EA}" dt="2025-01-19T07:09:28.672" v="706" actId="1076"/>
          <ac:picMkLst>
            <pc:docMk/>
            <pc:sldMk cId="3124936047" sldId="1186"/>
            <ac:picMk id="9" creationId="{3A81EA0D-FF85-1F72-DB3D-2AB27C893375}"/>
          </ac:picMkLst>
        </pc:picChg>
        <pc:picChg chg="add mod">
          <ac:chgData name="ZAMTANG@NAVER.COM" userId="750a74194929a6bb" providerId="LiveId" clId="{C6814C02-522C-4ECA-85D1-3C9E4114C0EA}" dt="2025-01-19T07:09:43.439" v="711" actId="1076"/>
          <ac:picMkLst>
            <pc:docMk/>
            <pc:sldMk cId="3124936047" sldId="1186"/>
            <ac:picMk id="11" creationId="{4F42E813-94A1-21D8-F229-0D97B25082B3}"/>
          </ac:picMkLst>
        </pc:picChg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  <pc:spChg chg="mod">
          <ac:chgData name="ZAMTANG@NAVER.COM" userId="750a74194929a6bb" providerId="LiveId" clId="{C6814C02-522C-4ECA-85D1-3C9E4114C0EA}" dt="2025-01-19T07:13:26.066" v="798"/>
          <ac:spMkLst>
            <pc:docMk/>
            <pc:sldMk cId="1650539490" sldId="1187"/>
            <ac:spMk id="2" creationId="{FB8CDC33-99EB-198B-B253-BBFA6558E6CC}"/>
          </ac:spMkLst>
        </pc:spChg>
        <pc:spChg chg="mod">
          <ac:chgData name="ZAMTANG@NAVER.COM" userId="750a74194929a6bb" providerId="LiveId" clId="{C6814C02-522C-4ECA-85D1-3C9E4114C0EA}" dt="2025-01-19T11:31:48.513" v="1249"/>
          <ac:spMkLst>
            <pc:docMk/>
            <pc:sldMk cId="1650539490" sldId="1187"/>
            <ac:spMk id="3" creationId="{3999AC1F-3065-87FD-0495-9416D63D70D0}"/>
          </ac:spMkLst>
        </pc:spChg>
        <pc:picChg chg="mod">
          <ac:chgData name="ZAMTANG@NAVER.COM" userId="750a74194929a6bb" providerId="LiveId" clId="{C6814C02-522C-4ECA-85D1-3C9E4114C0EA}" dt="2025-01-19T07:12:48.721" v="786" actId="1076"/>
          <ac:picMkLst>
            <pc:docMk/>
            <pc:sldMk cId="1650539490" sldId="1187"/>
            <ac:picMk id="5" creationId="{ECCA85A8-8683-EDA5-22C5-875CBC6C3ED6}"/>
          </ac:picMkLst>
        </pc:picChg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  <pc:spChg chg="mod">
          <ac:chgData name="ZAMTANG@NAVER.COM" userId="750a74194929a6bb" providerId="LiveId" clId="{C6814C02-522C-4ECA-85D1-3C9E4114C0EA}" dt="2025-01-19T07:13:49.419" v="802" actId="20577"/>
          <ac:spMkLst>
            <pc:docMk/>
            <pc:sldMk cId="2945888513" sldId="1188"/>
            <ac:spMk id="2" creationId="{4596C8E7-FCA3-DFA9-352A-172D59A14E91}"/>
          </ac:spMkLst>
        </pc:spChg>
        <pc:spChg chg="mod">
          <ac:chgData name="ZAMTANG@NAVER.COM" userId="750a74194929a6bb" providerId="LiveId" clId="{C6814C02-522C-4ECA-85D1-3C9E4114C0EA}" dt="2025-01-19T11:31:50.896" v="1250"/>
          <ac:spMkLst>
            <pc:docMk/>
            <pc:sldMk cId="2945888513" sldId="1188"/>
            <ac:spMk id="3" creationId="{5D61FEEE-77D4-8DBF-9B4C-10EDADF24DA1}"/>
          </ac:spMkLst>
        </pc:spChg>
        <pc:picChg chg="mod">
          <ac:chgData name="ZAMTANG@NAVER.COM" userId="750a74194929a6bb" providerId="LiveId" clId="{C6814C02-522C-4ECA-85D1-3C9E4114C0EA}" dt="2025-01-19T07:14:02.857" v="805" actId="1076"/>
          <ac:picMkLst>
            <pc:docMk/>
            <pc:sldMk cId="2945888513" sldId="1188"/>
            <ac:picMk id="5" creationId="{2A7B7FE9-45B1-5961-AC87-88B71776D4E8}"/>
          </ac:picMkLst>
        </pc:picChg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  <pc:spChg chg="mod">
          <ac:chgData name="ZAMTANG@NAVER.COM" userId="750a74194929a6bb" providerId="LiveId" clId="{C6814C02-522C-4ECA-85D1-3C9E4114C0EA}" dt="2025-01-19T07:14:45.504" v="808" actId="113"/>
          <ac:spMkLst>
            <pc:docMk/>
            <pc:sldMk cId="1751271888" sldId="1189"/>
            <ac:spMk id="2" creationId="{776A7471-5E62-26DA-BEAE-38A169BA02D9}"/>
          </ac:spMkLst>
        </pc:spChg>
        <pc:spChg chg="mod">
          <ac:chgData name="ZAMTANG@NAVER.COM" userId="750a74194929a6bb" providerId="LiveId" clId="{C6814C02-522C-4ECA-85D1-3C9E4114C0EA}" dt="2025-01-19T11:31:53.382" v="1251"/>
          <ac:spMkLst>
            <pc:docMk/>
            <pc:sldMk cId="1751271888" sldId="1189"/>
            <ac:spMk id="3" creationId="{3280F72A-CD67-258A-EC5D-03E0D5C4CEF3}"/>
          </ac:spMkLst>
        </pc:spChg>
        <pc:picChg chg="del">
          <ac:chgData name="ZAMTANG@NAVER.COM" userId="750a74194929a6bb" providerId="LiveId" clId="{C6814C02-522C-4ECA-85D1-3C9E4114C0EA}" dt="2025-01-19T07:14:47.640" v="809" actId="478"/>
          <ac:picMkLst>
            <pc:docMk/>
            <pc:sldMk cId="1751271888" sldId="1189"/>
            <ac:picMk id="5" creationId="{610B19DE-D6F3-E200-D0D2-5D5527C458C6}"/>
          </ac:picMkLst>
        </pc:picChg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  <pc:spChg chg="mod">
          <ac:chgData name="ZAMTANG@NAVER.COM" userId="750a74194929a6bb" providerId="LiveId" clId="{C6814C02-522C-4ECA-85D1-3C9E4114C0EA}" dt="2025-01-19T07:15:56.727" v="940" actId="20577"/>
          <ac:spMkLst>
            <pc:docMk/>
            <pc:sldMk cId="324151486" sldId="1190"/>
            <ac:spMk id="2" creationId="{01CC3BEE-D133-6971-472A-9192314ED84A}"/>
          </ac:spMkLst>
        </pc:spChg>
        <pc:spChg chg="mod">
          <ac:chgData name="ZAMTANG@NAVER.COM" userId="750a74194929a6bb" providerId="LiveId" clId="{C6814C02-522C-4ECA-85D1-3C9E4114C0EA}" dt="2025-01-19T11:31:55.391" v="1252"/>
          <ac:spMkLst>
            <pc:docMk/>
            <pc:sldMk cId="324151486" sldId="1190"/>
            <ac:spMk id="3" creationId="{8BA2BB77-DF94-966D-1733-4D664E211D5F}"/>
          </ac:spMkLst>
        </pc:spChg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  <pc:spChg chg="mod">
          <ac:chgData name="ZAMTANG@NAVER.COM" userId="750a74194929a6bb" providerId="LiveId" clId="{C6814C02-522C-4ECA-85D1-3C9E4114C0EA}" dt="2025-01-19T07:16:32.524" v="943" actId="113"/>
          <ac:spMkLst>
            <pc:docMk/>
            <pc:sldMk cId="6295758" sldId="1191"/>
            <ac:spMk id="2" creationId="{511C46D8-A615-B58C-A0A1-5814339CCF14}"/>
          </ac:spMkLst>
        </pc:spChg>
        <pc:spChg chg="mod">
          <ac:chgData name="ZAMTANG@NAVER.COM" userId="750a74194929a6bb" providerId="LiveId" clId="{C6814C02-522C-4ECA-85D1-3C9E4114C0EA}" dt="2025-01-19T11:31:57.496" v="1253"/>
          <ac:spMkLst>
            <pc:docMk/>
            <pc:sldMk cId="6295758" sldId="1191"/>
            <ac:spMk id="3" creationId="{4FEB97A2-20C7-9856-4A0E-FAB3801BD21E}"/>
          </ac:spMkLst>
        </pc:spChg>
        <pc:picChg chg="add mod">
          <ac:chgData name="ZAMTANG@NAVER.COM" userId="750a74194929a6bb" providerId="LiveId" clId="{C6814C02-522C-4ECA-85D1-3C9E4114C0EA}" dt="2025-01-19T07:16:49.609" v="948" actId="1076"/>
          <ac:picMkLst>
            <pc:docMk/>
            <pc:sldMk cId="6295758" sldId="1191"/>
            <ac:picMk id="5" creationId="{3E623AD0-B140-2773-6C93-971A35AFBF87}"/>
          </ac:picMkLst>
        </pc:picChg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  <pc:spChg chg="mod">
          <ac:chgData name="ZAMTANG@NAVER.COM" userId="750a74194929a6bb" providerId="LiveId" clId="{C6814C02-522C-4ECA-85D1-3C9E4114C0EA}" dt="2025-01-19T07:17:09.519" v="963" actId="20577"/>
          <ac:spMkLst>
            <pc:docMk/>
            <pc:sldMk cId="3326765202" sldId="1192"/>
            <ac:spMk id="2" creationId="{BD8F946B-0D52-0E3C-3DF6-CD3C5833FF6C}"/>
          </ac:spMkLst>
        </pc:spChg>
        <pc:spChg chg="mod">
          <ac:chgData name="ZAMTANG@NAVER.COM" userId="750a74194929a6bb" providerId="LiveId" clId="{C6814C02-522C-4ECA-85D1-3C9E4114C0EA}" dt="2025-01-19T11:31:59.550" v="1254"/>
          <ac:spMkLst>
            <pc:docMk/>
            <pc:sldMk cId="3326765202" sldId="1192"/>
            <ac:spMk id="3" creationId="{B05DF0EC-5367-6C5B-EABD-D46DD9DF973C}"/>
          </ac:spMkLst>
        </pc:spChg>
        <pc:spChg chg="add mod">
          <ac:chgData name="ZAMTANG@NAVER.COM" userId="750a74194929a6bb" providerId="LiveId" clId="{C6814C02-522C-4ECA-85D1-3C9E4114C0EA}" dt="2025-01-19T07:19:05.182" v="970"/>
          <ac:spMkLst>
            <pc:docMk/>
            <pc:sldMk cId="3326765202" sldId="1192"/>
            <ac:spMk id="4" creationId="{DCB88074-D0A1-E593-B8F4-482F8640F89A}"/>
          </ac:spMkLst>
        </pc:spChg>
        <pc:picChg chg="mod">
          <ac:chgData name="ZAMTANG@NAVER.COM" userId="750a74194929a6bb" providerId="LiveId" clId="{C6814C02-522C-4ECA-85D1-3C9E4114C0EA}" dt="2025-01-19T07:17:15.986" v="965" actId="1076"/>
          <ac:picMkLst>
            <pc:docMk/>
            <pc:sldMk cId="3326765202" sldId="1192"/>
            <ac:picMk id="5" creationId="{50A9C219-2B77-2065-39A9-C17DFAFFE55D}"/>
          </ac:picMkLst>
        </pc:picChg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  <pc:spChg chg="mod">
          <ac:chgData name="ZAMTANG@NAVER.COM" userId="750a74194929a6bb" providerId="LiveId" clId="{C6814C02-522C-4ECA-85D1-3C9E4114C0EA}" dt="2025-01-19T07:19:34.351" v="973" actId="113"/>
          <ac:spMkLst>
            <pc:docMk/>
            <pc:sldMk cId="2404616854" sldId="1193"/>
            <ac:spMk id="2" creationId="{1FE18727-C03E-0DB6-C8D2-11863587A21E}"/>
          </ac:spMkLst>
        </pc:spChg>
        <pc:spChg chg="mod">
          <ac:chgData name="ZAMTANG@NAVER.COM" userId="750a74194929a6bb" providerId="LiveId" clId="{C6814C02-522C-4ECA-85D1-3C9E4114C0EA}" dt="2025-01-19T11:32:01.635" v="1255"/>
          <ac:spMkLst>
            <pc:docMk/>
            <pc:sldMk cId="2404616854" sldId="1193"/>
            <ac:spMk id="3" creationId="{CDFB7D40-85D9-4F9B-71B5-C6D8F5407ED1}"/>
          </ac:spMkLst>
        </pc:spChg>
        <pc:picChg chg="mod">
          <ac:chgData name="ZAMTANG@NAVER.COM" userId="750a74194929a6bb" providerId="LiveId" clId="{C6814C02-522C-4ECA-85D1-3C9E4114C0EA}" dt="2025-01-19T07:19:47.755" v="976" actId="1076"/>
          <ac:picMkLst>
            <pc:docMk/>
            <pc:sldMk cId="2404616854" sldId="1193"/>
            <ac:picMk id="5" creationId="{417FB8F4-1FA6-AAC2-A350-BD59D13C823A}"/>
          </ac:picMkLst>
        </pc:picChg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  <pc:spChg chg="mod">
          <ac:chgData name="ZAMTANG@NAVER.COM" userId="750a74194929a6bb" providerId="LiveId" clId="{C6814C02-522C-4ECA-85D1-3C9E4114C0EA}" dt="2025-01-19T09:09:31.226" v="979" actId="113"/>
          <ac:spMkLst>
            <pc:docMk/>
            <pc:sldMk cId="2130926764" sldId="1194"/>
            <ac:spMk id="2" creationId="{C30A635A-597E-6380-2B81-09F55627ACB0}"/>
          </ac:spMkLst>
        </pc:spChg>
        <pc:spChg chg="mod">
          <ac:chgData name="ZAMTANG@NAVER.COM" userId="750a74194929a6bb" providerId="LiveId" clId="{C6814C02-522C-4ECA-85D1-3C9E4114C0EA}" dt="2025-01-19T11:32:03.732" v="1256"/>
          <ac:spMkLst>
            <pc:docMk/>
            <pc:sldMk cId="2130926764" sldId="1194"/>
            <ac:spMk id="3" creationId="{683EFF92-49D7-AA36-F34F-08C58FA3FB5B}"/>
          </ac:spMkLst>
        </pc:spChg>
        <pc:picChg chg="mod">
          <ac:chgData name="ZAMTANG@NAVER.COM" userId="750a74194929a6bb" providerId="LiveId" clId="{C6814C02-522C-4ECA-85D1-3C9E4114C0EA}" dt="2025-01-19T09:09:46.828" v="981" actId="1076"/>
          <ac:picMkLst>
            <pc:docMk/>
            <pc:sldMk cId="2130926764" sldId="1194"/>
            <ac:picMk id="5" creationId="{12A3E176-AE82-3E32-1618-DEC275149FCB}"/>
          </ac:picMkLst>
        </pc:picChg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  <pc:spChg chg="mod">
          <ac:chgData name="ZAMTANG@NAVER.COM" userId="750a74194929a6bb" providerId="LiveId" clId="{C6814C02-522C-4ECA-85D1-3C9E4114C0EA}" dt="2025-01-19T09:10:17.231" v="999" actId="20577"/>
          <ac:spMkLst>
            <pc:docMk/>
            <pc:sldMk cId="2559198043" sldId="1195"/>
            <ac:spMk id="2" creationId="{7E330375-B9F7-3A46-DF26-53C6A0984735}"/>
          </ac:spMkLst>
        </pc:spChg>
        <pc:spChg chg="mod">
          <ac:chgData name="ZAMTANG@NAVER.COM" userId="750a74194929a6bb" providerId="LiveId" clId="{C6814C02-522C-4ECA-85D1-3C9E4114C0EA}" dt="2025-01-19T11:32:05.770" v="1257"/>
          <ac:spMkLst>
            <pc:docMk/>
            <pc:sldMk cId="2559198043" sldId="1195"/>
            <ac:spMk id="3" creationId="{3A34402E-7F28-18CF-F972-9655AA66396F}"/>
          </ac:spMkLst>
        </pc:spChg>
        <pc:spChg chg="add mod">
          <ac:chgData name="ZAMTANG@NAVER.COM" userId="750a74194929a6bb" providerId="LiveId" clId="{C6814C02-522C-4ECA-85D1-3C9E4114C0EA}" dt="2025-01-19T09:12:35.748" v="1006" actId="404"/>
          <ac:spMkLst>
            <pc:docMk/>
            <pc:sldMk cId="2559198043" sldId="1195"/>
            <ac:spMk id="4" creationId="{C0010609-4E47-59E9-6843-3FB115E0D7FA}"/>
          </ac:spMkLst>
        </pc:spChg>
        <pc:picChg chg="mod">
          <ac:chgData name="ZAMTANG@NAVER.COM" userId="750a74194929a6bb" providerId="LiveId" clId="{C6814C02-522C-4ECA-85D1-3C9E4114C0EA}" dt="2025-01-19T09:10:22.810" v="1001" actId="1076"/>
          <ac:picMkLst>
            <pc:docMk/>
            <pc:sldMk cId="2559198043" sldId="1195"/>
            <ac:picMk id="5" creationId="{B9EA53CD-25A5-A23B-D6BF-F3CDEAC18ACD}"/>
          </ac:picMkLst>
        </pc:picChg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  <pc:spChg chg="mod">
          <ac:chgData name="ZAMTANG@NAVER.COM" userId="750a74194929a6bb" providerId="LiveId" clId="{C6814C02-522C-4ECA-85D1-3C9E4114C0EA}" dt="2025-01-19T09:13:42.366" v="1062" actId="20577"/>
          <ac:spMkLst>
            <pc:docMk/>
            <pc:sldMk cId="1481602048" sldId="1196"/>
            <ac:spMk id="2" creationId="{BAE735C5-AE02-27C5-BBEE-EACF747E629C}"/>
          </ac:spMkLst>
        </pc:spChg>
        <pc:spChg chg="mod">
          <ac:chgData name="ZAMTANG@NAVER.COM" userId="750a74194929a6bb" providerId="LiveId" clId="{C6814C02-522C-4ECA-85D1-3C9E4114C0EA}" dt="2025-01-19T11:32:07.662" v="1258"/>
          <ac:spMkLst>
            <pc:docMk/>
            <pc:sldMk cId="1481602048" sldId="1196"/>
            <ac:spMk id="3" creationId="{1541D3CD-67F5-1543-2BBB-0EDE4D6437FE}"/>
          </ac:spMkLst>
        </pc:spChg>
        <pc:picChg chg="mod">
          <ac:chgData name="ZAMTANG@NAVER.COM" userId="750a74194929a6bb" providerId="LiveId" clId="{C6814C02-522C-4ECA-85D1-3C9E4114C0EA}" dt="2025-01-19T09:13:32.070" v="1013" actId="1076"/>
          <ac:picMkLst>
            <pc:docMk/>
            <pc:sldMk cId="1481602048" sldId="1196"/>
            <ac:picMk id="5" creationId="{F08EFB8C-E33B-27CB-644E-F9D7DA3086AD}"/>
          </ac:picMkLst>
        </pc:picChg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  <pc:spChg chg="mod">
          <ac:chgData name="ZAMTANG@NAVER.COM" userId="750a74194929a6bb" providerId="LiveId" clId="{C6814C02-522C-4ECA-85D1-3C9E4114C0EA}" dt="2025-01-19T09:14:38.470" v="1080"/>
          <ac:spMkLst>
            <pc:docMk/>
            <pc:sldMk cId="2550020229" sldId="1197"/>
            <ac:spMk id="2" creationId="{806F8A40-E7C3-1D5E-1512-01861EBBB478}"/>
          </ac:spMkLst>
        </pc:spChg>
        <pc:spChg chg="mod">
          <ac:chgData name="ZAMTANG@NAVER.COM" userId="750a74194929a6bb" providerId="LiveId" clId="{C6814C02-522C-4ECA-85D1-3C9E4114C0EA}" dt="2025-01-19T11:32:09.470" v="1259"/>
          <ac:spMkLst>
            <pc:docMk/>
            <pc:sldMk cId="2550020229" sldId="1197"/>
            <ac:spMk id="3" creationId="{09AEB279-B3F0-4682-766D-086DF644F15E}"/>
          </ac:spMkLst>
        </pc:spChg>
        <pc:picChg chg="mod">
          <ac:chgData name="ZAMTANG@NAVER.COM" userId="750a74194929a6bb" providerId="LiveId" clId="{C6814C02-522C-4ECA-85D1-3C9E4114C0EA}" dt="2025-01-19T09:14:27.468" v="1079" actId="1076"/>
          <ac:picMkLst>
            <pc:docMk/>
            <pc:sldMk cId="2550020229" sldId="1197"/>
            <ac:picMk id="5" creationId="{235D98B5-A41D-AD4D-DE5E-39F0DFC0422D}"/>
          </ac:picMkLst>
        </pc:picChg>
        <pc:picChg chg="add mod">
          <ac:chgData name="ZAMTANG@NAVER.COM" userId="750a74194929a6bb" providerId="LiveId" clId="{C6814C02-522C-4ECA-85D1-3C9E4114C0EA}" dt="2025-01-19T09:14:55.668" v="1084" actId="14100"/>
          <ac:picMkLst>
            <pc:docMk/>
            <pc:sldMk cId="2550020229" sldId="1197"/>
            <ac:picMk id="6" creationId="{F616792B-0CF4-71C9-364E-168C2350E36E}"/>
          </ac:picMkLst>
        </pc:picChg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  <pc:spChg chg="mod">
          <ac:chgData name="ZAMTANG@NAVER.COM" userId="750a74194929a6bb" providerId="LiveId" clId="{C6814C02-522C-4ECA-85D1-3C9E4114C0EA}" dt="2025-01-19T09:16:09.270" v="1138" actId="12"/>
          <ac:spMkLst>
            <pc:docMk/>
            <pc:sldMk cId="1609560399" sldId="1198"/>
            <ac:spMk id="2" creationId="{3444DABA-B12A-4AC8-54FC-3EA8AD3C4365}"/>
          </ac:spMkLst>
        </pc:spChg>
        <pc:spChg chg="mod">
          <ac:chgData name="ZAMTANG@NAVER.COM" userId="750a74194929a6bb" providerId="LiveId" clId="{C6814C02-522C-4ECA-85D1-3C9E4114C0EA}" dt="2025-01-19T11:32:12.172" v="1260"/>
          <ac:spMkLst>
            <pc:docMk/>
            <pc:sldMk cId="1609560399" sldId="1198"/>
            <ac:spMk id="3" creationId="{E20E451F-7F1C-6649-D5AC-B7CF3A0FB858}"/>
          </ac:spMkLst>
        </pc:spChg>
        <pc:picChg chg="del">
          <ac:chgData name="ZAMTANG@NAVER.COM" userId="750a74194929a6bb" providerId="LiveId" clId="{C6814C02-522C-4ECA-85D1-3C9E4114C0EA}" dt="2025-01-19T09:16:17.284" v="1140" actId="478"/>
          <ac:picMkLst>
            <pc:docMk/>
            <pc:sldMk cId="1609560399" sldId="1198"/>
            <ac:picMk id="5" creationId="{D54C5956-31C1-D36E-2004-E2BD8C0927A0}"/>
          </ac:picMkLst>
        </pc:picChg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  <pc:spChg chg="mod">
          <ac:chgData name="ZAMTANG@NAVER.COM" userId="750a74194929a6bb" providerId="LiveId" clId="{C6814C02-522C-4ECA-85D1-3C9E4114C0EA}" dt="2025-01-19T09:16:45.392" v="1142" actId="113"/>
          <ac:spMkLst>
            <pc:docMk/>
            <pc:sldMk cId="537208570" sldId="1199"/>
            <ac:spMk id="2" creationId="{DA197875-2C26-3788-FA0D-E61C9B75E992}"/>
          </ac:spMkLst>
        </pc:spChg>
        <pc:spChg chg="mod">
          <ac:chgData name="ZAMTANG@NAVER.COM" userId="750a74194929a6bb" providerId="LiveId" clId="{C6814C02-522C-4ECA-85D1-3C9E4114C0EA}" dt="2025-01-19T11:32:14.491" v="1261"/>
          <ac:spMkLst>
            <pc:docMk/>
            <pc:sldMk cId="537208570" sldId="1199"/>
            <ac:spMk id="3" creationId="{6B1A40F0-727A-51F8-2F35-B2806BF8FBA0}"/>
          </ac:spMkLst>
        </pc:spChg>
        <pc:spChg chg="add mod">
          <ac:chgData name="ZAMTANG@NAVER.COM" userId="750a74194929a6bb" providerId="LiveId" clId="{C6814C02-522C-4ECA-85D1-3C9E4114C0EA}" dt="2025-01-19T09:19:47.215" v="1161"/>
          <ac:spMkLst>
            <pc:docMk/>
            <pc:sldMk cId="537208570" sldId="1199"/>
            <ac:spMk id="7" creationId="{4E5F74F0-4EEB-B0AD-BA20-9FB5B552AD93}"/>
          </ac:spMkLst>
        </pc:spChg>
        <pc:picChg chg="mod">
          <ac:chgData name="ZAMTANG@NAVER.COM" userId="750a74194929a6bb" providerId="LiveId" clId="{C6814C02-522C-4ECA-85D1-3C9E4114C0EA}" dt="2025-01-19T09:18:47.466" v="1157" actId="14100"/>
          <ac:picMkLst>
            <pc:docMk/>
            <pc:sldMk cId="537208570" sldId="1199"/>
            <ac:picMk id="5" creationId="{619B1D22-7B9B-F075-98D0-63C5CA0F7531}"/>
          </ac:picMkLst>
        </pc:picChg>
        <pc:picChg chg="add mod">
          <ac:chgData name="ZAMTANG@NAVER.COM" userId="750a74194929a6bb" providerId="LiveId" clId="{C6814C02-522C-4ECA-85D1-3C9E4114C0EA}" dt="2025-01-19T09:18:44.546" v="1156" actId="14100"/>
          <ac:picMkLst>
            <pc:docMk/>
            <pc:sldMk cId="537208570" sldId="1199"/>
            <ac:picMk id="6" creationId="{5DC4F615-19A7-2FDF-0031-8F52289CA509}"/>
          </ac:picMkLst>
        </pc:picChg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  <pc:spChg chg="mod">
          <ac:chgData name="ZAMTANG@NAVER.COM" userId="750a74194929a6bb" providerId="LiveId" clId="{C6814C02-522C-4ECA-85D1-3C9E4114C0EA}" dt="2025-01-19T09:20:55.300" v="1164" actId="113"/>
          <ac:spMkLst>
            <pc:docMk/>
            <pc:sldMk cId="943501813" sldId="1200"/>
            <ac:spMk id="2" creationId="{EF9FF208-8A06-234F-EF3A-D403671DAAE0}"/>
          </ac:spMkLst>
        </pc:spChg>
        <pc:spChg chg="mod">
          <ac:chgData name="ZAMTANG@NAVER.COM" userId="750a74194929a6bb" providerId="LiveId" clId="{C6814C02-522C-4ECA-85D1-3C9E4114C0EA}" dt="2025-01-19T11:32:16.541" v="1262"/>
          <ac:spMkLst>
            <pc:docMk/>
            <pc:sldMk cId="943501813" sldId="1200"/>
            <ac:spMk id="3" creationId="{0C887775-85B0-641F-12CB-A2F15E20C9C8}"/>
          </ac:spMkLst>
        </pc:spChg>
        <pc:spChg chg="del">
          <ac:chgData name="ZAMTANG@NAVER.COM" userId="750a74194929a6bb" providerId="LiveId" clId="{C6814C02-522C-4ECA-85D1-3C9E4114C0EA}" dt="2025-01-19T09:20:58.906" v="1165" actId="478"/>
          <ac:spMkLst>
            <pc:docMk/>
            <pc:sldMk cId="943501813" sldId="1200"/>
            <ac:spMk id="7" creationId="{8F8B33B6-0FDE-4BA9-C25F-EC97074B1D13}"/>
          </ac:spMkLst>
        </pc:spChg>
        <pc:picChg chg="del">
          <ac:chgData name="ZAMTANG@NAVER.COM" userId="750a74194929a6bb" providerId="LiveId" clId="{C6814C02-522C-4ECA-85D1-3C9E4114C0EA}" dt="2025-01-19T09:21:13.736" v="1167" actId="478"/>
          <ac:picMkLst>
            <pc:docMk/>
            <pc:sldMk cId="943501813" sldId="1200"/>
            <ac:picMk id="5" creationId="{16D204CB-938C-A391-356F-601E2F4E570C}"/>
          </ac:picMkLst>
        </pc:picChg>
        <pc:picChg chg="mod">
          <ac:chgData name="ZAMTANG@NAVER.COM" userId="750a74194929a6bb" providerId="LiveId" clId="{C6814C02-522C-4ECA-85D1-3C9E4114C0EA}" dt="2025-01-19T09:21:23.261" v="1169" actId="1076"/>
          <ac:picMkLst>
            <pc:docMk/>
            <pc:sldMk cId="943501813" sldId="1200"/>
            <ac:picMk id="6" creationId="{B648C7AE-D0BF-63DB-F1C3-3F09560FA75E}"/>
          </ac:picMkLst>
        </pc:picChg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  <pc:spChg chg="mod">
          <ac:chgData name="ZAMTANG@NAVER.COM" userId="750a74194929a6bb" providerId="LiveId" clId="{C6814C02-522C-4ECA-85D1-3C9E4114C0EA}" dt="2025-01-19T11:23:20.593" v="1237" actId="20577"/>
          <ac:spMkLst>
            <pc:docMk/>
            <pc:sldMk cId="1700455106" sldId="1201"/>
            <ac:spMk id="2" creationId="{46725DBD-5CD0-650A-3D00-58AFB1BCD819}"/>
          </ac:spMkLst>
        </pc:spChg>
        <pc:spChg chg="mod">
          <ac:chgData name="ZAMTANG@NAVER.COM" userId="750a74194929a6bb" providerId="LiveId" clId="{C6814C02-522C-4ECA-85D1-3C9E4114C0EA}" dt="2025-01-19T11:32:18.523" v="1263"/>
          <ac:spMkLst>
            <pc:docMk/>
            <pc:sldMk cId="1700455106" sldId="1201"/>
            <ac:spMk id="3" creationId="{2AE81B90-83AA-7737-CB6A-CEB1712A2AB7}"/>
          </ac:spMkLst>
        </pc:spChg>
        <pc:spChg chg="add mod">
          <ac:chgData name="ZAMTANG@NAVER.COM" userId="750a74194929a6bb" providerId="LiveId" clId="{C6814C02-522C-4ECA-85D1-3C9E4114C0EA}" dt="2025-01-19T11:30:49.211" v="1242" actId="14100"/>
          <ac:spMkLst>
            <pc:docMk/>
            <pc:sldMk cId="1700455106" sldId="1201"/>
            <ac:spMk id="7" creationId="{B65B1FE4-AD48-44A1-BA7A-76CD68FA87FA}"/>
          </ac:spMkLst>
        </pc:spChg>
        <pc:picChg chg="add mod">
          <ac:chgData name="ZAMTANG@NAVER.COM" userId="750a74194929a6bb" providerId="LiveId" clId="{C6814C02-522C-4ECA-85D1-3C9E4114C0EA}" dt="2025-01-19T11:23:08.025" v="1228" actId="1076"/>
          <ac:picMkLst>
            <pc:docMk/>
            <pc:sldMk cId="1700455106" sldId="1201"/>
            <ac:picMk id="5" creationId="{1ED30D15-61E2-BCF9-A65B-2FCC566A2034}"/>
          </ac:picMkLst>
        </pc:picChg>
        <pc:picChg chg="mod">
          <ac:chgData name="ZAMTANG@NAVER.COM" userId="750a74194929a6bb" providerId="LiveId" clId="{C6814C02-522C-4ECA-85D1-3C9E4114C0EA}" dt="2025-01-19T11:23:05.345" v="1227" actId="1076"/>
          <ac:picMkLst>
            <pc:docMk/>
            <pc:sldMk cId="1700455106" sldId="1201"/>
            <ac:picMk id="6" creationId="{1B442065-F2DB-6AD0-3F2B-F8517B74B425}"/>
          </ac:picMkLst>
        </pc:picChg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  <pc:spChg chg="mod">
          <ac:chgData name="ZAMTANG@NAVER.COM" userId="750a74194929a6bb" providerId="LiveId" clId="{C6814C02-522C-4ECA-85D1-3C9E4114C0EA}" dt="2025-01-19T10:22:34.777" v="1220" actId="404"/>
          <ac:spMkLst>
            <pc:docMk/>
            <pc:sldMk cId="1028630127" sldId="1202"/>
            <ac:spMk id="2" creationId="{153AAF21-3823-97D6-85F2-B24562C79C1E}"/>
          </ac:spMkLst>
        </pc:spChg>
        <pc:spChg chg="mod">
          <ac:chgData name="ZAMTANG@NAVER.COM" userId="750a74194929a6bb" providerId="LiveId" clId="{C6814C02-522C-4ECA-85D1-3C9E4114C0EA}" dt="2025-01-19T11:32:20.635" v="1264"/>
          <ac:spMkLst>
            <pc:docMk/>
            <pc:sldMk cId="1028630127" sldId="1202"/>
            <ac:spMk id="3" creationId="{BC0F3BA8-DF06-BAB7-9B86-D7D51B5757E8}"/>
          </ac:spMkLst>
        </pc:spChg>
        <pc:picChg chg="mod">
          <ac:chgData name="ZAMTANG@NAVER.COM" userId="750a74194929a6bb" providerId="LiveId" clId="{C6814C02-522C-4ECA-85D1-3C9E4114C0EA}" dt="2025-01-19T10:21:52.444" v="1202" actId="14100"/>
          <ac:picMkLst>
            <pc:docMk/>
            <pc:sldMk cId="1028630127" sldId="1202"/>
            <ac:picMk id="5" creationId="{57144E41-D2D0-B379-DB9C-8DDA1E778E2E}"/>
          </ac:picMkLst>
        </pc:picChg>
        <pc:picChg chg="del">
          <ac:chgData name="ZAMTANG@NAVER.COM" userId="750a74194929a6bb" providerId="LiveId" clId="{C6814C02-522C-4ECA-85D1-3C9E4114C0EA}" dt="2025-01-19T10:21:09.835" v="1191" actId="478"/>
          <ac:picMkLst>
            <pc:docMk/>
            <pc:sldMk cId="1028630127" sldId="1202"/>
            <ac:picMk id="6" creationId="{80C5E6BA-C078-F397-BE0E-279B0BD6069C}"/>
          </ac:picMkLst>
        </pc:picChg>
        <pc:picChg chg="add mod">
          <ac:chgData name="ZAMTANG@NAVER.COM" userId="750a74194929a6bb" providerId="LiveId" clId="{C6814C02-522C-4ECA-85D1-3C9E4114C0EA}" dt="2025-01-19T10:21:55.244" v="1203" actId="14100"/>
          <ac:picMkLst>
            <pc:docMk/>
            <pc:sldMk cId="1028630127" sldId="1202"/>
            <ac:picMk id="7" creationId="{8DD94017-85C1-BCEE-39CA-D01BA5C2E46A}"/>
          </ac:picMkLst>
        </pc:picChg>
        <pc:picChg chg="add mod">
          <ac:chgData name="ZAMTANG@NAVER.COM" userId="750a74194929a6bb" providerId="LiveId" clId="{C6814C02-522C-4ECA-85D1-3C9E4114C0EA}" dt="2025-01-19T10:22:05.883" v="1206" actId="1076"/>
          <ac:picMkLst>
            <pc:docMk/>
            <pc:sldMk cId="1028630127" sldId="1202"/>
            <ac:picMk id="9" creationId="{99FDBD73-8659-B6A2-B273-0CA4939E8EBD}"/>
          </ac:picMkLst>
        </pc:picChg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C06755AC-BDFB-4E41-A21B-C9A6E77C7142}" dt="2025-01-19T05:48:13.419" v="203" actId="478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  <pc:spChg chg="mod">
          <ac:chgData name="ZAMTANG@NAVER.COM" userId="750a74194929a6bb" providerId="LiveId" clId="{C06755AC-BDFB-4E41-A21B-C9A6E77C7142}" dt="2025-01-19T06:04:41.709" v="397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  <pc:spChg chg="mod">
          <ac:chgData name="ZAMTANG@NAVER.COM" userId="750a74194929a6bb" providerId="LiveId" clId="{C06755AC-BDFB-4E41-A21B-C9A6E77C7142}" dt="2025-01-19T05:51:40.013" v="259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06755AC-BDFB-4E41-A21B-C9A6E77C7142}" dt="2025-01-19T05:50:15.254" v="228" actId="14100"/>
          <ac:spMkLst>
            <pc:docMk/>
            <pc:sldMk cId="1666035923" sldId="1023"/>
            <ac:spMk id="3" creationId="{E4203BE1-8FD9-EF89-418D-525F13A7FE95}"/>
          </ac:spMkLst>
        </pc:spChg>
        <pc:spChg chg="del">
          <ac:chgData name="ZAMTANG@NAVER.COM" userId="750a74194929a6bb" providerId="LiveId" clId="{C06755AC-BDFB-4E41-A21B-C9A6E77C7142}" dt="2025-01-19T05:51:47.869" v="261" actId="478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06755AC-BDFB-4E41-A21B-C9A6E77C7142}" dt="2025-01-19T05:51:52.354" v="26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  <pc:spChg chg="mod">
          <ac:chgData name="ZAMTANG@NAVER.COM" userId="750a74194929a6bb" providerId="LiveId" clId="{C06755AC-BDFB-4E41-A21B-C9A6E77C7142}" dt="2025-01-19T05:50:01.057" v="225" actId="404"/>
          <ac:spMkLst>
            <pc:docMk/>
            <pc:sldMk cId="684531220" sldId="1024"/>
            <ac:spMk id="3" creationId="{6C41CA6D-43D8-F0AD-A2EC-83A961F3A64D}"/>
          </ac:spMkLst>
        </pc:spChg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  <pc:spChg chg="mod">
          <ac:chgData name="ZAMTANG@NAVER.COM" userId="750a74194929a6bb" providerId="LiveId" clId="{C06755AC-BDFB-4E41-A21B-C9A6E77C7142}" dt="2025-01-19T06:05:45.820" v="402" actId="20577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06755AC-BDFB-4E41-A21B-C9A6E77C7142}" dt="2025-01-19T06:04:47.070" v="398"/>
          <ac:spMkLst>
            <pc:docMk/>
            <pc:sldMk cId="3454837967" sldId="1057"/>
            <ac:spMk id="3" creationId="{F2E1FABC-63FF-871B-3E27-A23419A351F1}"/>
          </ac:spMkLst>
        </pc:spChg>
        <pc:spChg chg="add mod">
          <ac:chgData name="ZAMTANG@NAVER.COM" userId="750a74194929a6bb" providerId="LiveId" clId="{C06755AC-BDFB-4E41-A21B-C9A6E77C7142}" dt="2025-01-19T06:06:20.756" v="410"/>
          <ac:spMkLst>
            <pc:docMk/>
            <pc:sldMk cId="3454837967" sldId="1057"/>
            <ac:spMk id="6" creationId="{A86C1F12-6EB3-DE34-01F3-D3E14526775B}"/>
          </ac:spMkLst>
        </pc:spChg>
        <pc:picChg chg="add mod">
          <ac:chgData name="ZAMTANG@NAVER.COM" userId="750a74194929a6bb" providerId="LiveId" clId="{C06755AC-BDFB-4E41-A21B-C9A6E77C7142}" dt="2025-01-19T06:05:59.694" v="407" actId="1076"/>
          <ac:picMkLst>
            <pc:docMk/>
            <pc:sldMk cId="3454837967" sldId="1057"/>
            <ac:picMk id="5" creationId="{1FC1E885-7687-C1C9-C553-DB4201E26F85}"/>
          </ac:picMkLst>
        </pc:picChg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  <pc:spChg chg="mod">
          <ac:chgData name="ZAMTANG@NAVER.COM" userId="750a74194929a6bb" providerId="LiveId" clId="{C06755AC-BDFB-4E41-A21B-C9A6E77C7142}" dt="2025-01-19T06:11:20.022" v="54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06755AC-BDFB-4E41-A21B-C9A6E77C7142}" dt="2025-01-19T06:09:18.752" v="527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06755AC-BDFB-4E41-A21B-C9A6E77C7142}" dt="2025-01-19T06:11:31.124" v="55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  <pc:spChg chg="mod">
          <ac:chgData name="ZAMTANG@NAVER.COM" userId="750a74194929a6bb" providerId="LiveId" clId="{C06755AC-BDFB-4E41-A21B-C9A6E77C7142}" dt="2025-01-19T06:09:16.044" v="52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06755AC-BDFB-4E41-A21B-C9A6E77C7142}" dt="2025-01-19T06:09:46.236" v="53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  <pc:spChg chg="mod">
          <ac:chgData name="ZAMTANG@NAVER.COM" userId="750a74194929a6bb" providerId="LiveId" clId="{C06755AC-BDFB-4E41-A21B-C9A6E77C7142}" dt="2025-01-19T06:00:32.971" v="370" actId="12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06755AC-BDFB-4E41-A21B-C9A6E77C7142}" dt="2025-01-19T05:58:54.918" v="341" actId="14100"/>
          <ac:spMkLst>
            <pc:docMk/>
            <pc:sldMk cId="1400082599" sldId="1106"/>
            <ac:spMk id="3" creationId="{884D1CD3-94F5-06A8-4775-DA7EBE714596}"/>
          </ac:spMkLst>
        </pc:spChg>
        <pc:spChg chg="add mod">
          <ac:chgData name="ZAMTANG@NAVER.COM" userId="750a74194929a6bb" providerId="LiveId" clId="{C06755AC-BDFB-4E41-A21B-C9A6E77C7142}" dt="2025-01-19T06:00:39.975" v="372" actId="1076"/>
          <ac:spMkLst>
            <pc:docMk/>
            <pc:sldMk cId="1400082599" sldId="1106"/>
            <ac:spMk id="4" creationId="{ECF7C1E6-E0CA-3F8E-5C5D-8434AB952E4E}"/>
          </ac:spMkLst>
        </pc:spChg>
        <pc:picChg chg="mod">
          <ac:chgData name="ZAMTANG@NAVER.COM" userId="750a74194929a6bb" providerId="LiveId" clId="{C06755AC-BDFB-4E41-A21B-C9A6E77C7142}" dt="2025-01-19T06:00:37.222" v="371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  <pc:spChg chg="mod">
          <ac:chgData name="ZAMTANG@NAVER.COM" userId="750a74194929a6bb" providerId="LiveId" clId="{C06755AC-BDFB-4E41-A21B-C9A6E77C7142}" dt="2025-01-19T05:49:04.193" v="215"/>
          <ac:spMkLst>
            <pc:docMk/>
            <pc:sldMk cId="1102485331" sldId="1144"/>
            <ac:spMk id="2" creationId="{F854139B-0419-F7A8-B869-EAFBD83FFB42}"/>
          </ac:spMkLst>
        </pc:spChg>
        <pc:picChg chg="add mod">
          <ac:chgData name="ZAMTANG@NAVER.COM" userId="750a74194929a6bb" providerId="LiveId" clId="{C06755AC-BDFB-4E41-A21B-C9A6E77C7142}" dt="2025-01-19T05:49:18.241" v="218" actId="1076"/>
          <ac:picMkLst>
            <pc:docMk/>
            <pc:sldMk cId="1102485331" sldId="1144"/>
            <ac:picMk id="5" creationId="{EFB785EE-564D-EABB-58CE-E73DCBE9BD08}"/>
          </ac:picMkLst>
        </pc:picChg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  <pc:spChg chg="mod">
          <ac:chgData name="ZAMTANG@NAVER.COM" userId="750a74194929a6bb" providerId="LiveId" clId="{C06755AC-BDFB-4E41-A21B-C9A6E77C7142}" dt="2025-01-19T05:53:21.265" v="286" actId="20577"/>
          <ac:spMkLst>
            <pc:docMk/>
            <pc:sldMk cId="1840744852" sldId="1145"/>
            <ac:spMk id="2" creationId="{1A426D5C-677A-7BBB-ABCF-4D7312FA9D80}"/>
          </ac:spMkLst>
        </pc:spChg>
        <pc:picChg chg="mod">
          <ac:chgData name="ZAMTANG@NAVER.COM" userId="750a74194929a6bb" providerId="LiveId" clId="{C06755AC-BDFB-4E41-A21B-C9A6E77C7142}" dt="2025-01-19T05:53:19.164" v="285" actId="1076"/>
          <ac:picMkLst>
            <pc:docMk/>
            <pc:sldMk cId="1840744852" sldId="1145"/>
            <ac:picMk id="5" creationId="{65EB5423-DB1E-4630-9510-9B7F02BA201F}"/>
          </ac:picMkLst>
        </pc:picChg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  <pc:spChg chg="mod">
          <ac:chgData name="ZAMTANG@NAVER.COM" userId="750a74194929a6bb" providerId="LiveId" clId="{C06755AC-BDFB-4E41-A21B-C9A6E77C7142}" dt="2025-01-19T05:54:08.138" v="298"/>
          <ac:spMkLst>
            <pc:docMk/>
            <pc:sldMk cId="4148834201" sldId="1146"/>
            <ac:spMk id="2" creationId="{8E204A09-1D01-8242-40BE-69C2EC8ABAC4}"/>
          </ac:spMkLst>
        </pc:spChg>
        <pc:spChg chg="add mod">
          <ac:chgData name="ZAMTANG@NAVER.COM" userId="750a74194929a6bb" providerId="LiveId" clId="{C06755AC-BDFB-4E41-A21B-C9A6E77C7142}" dt="2025-01-19T05:55:15.806" v="308"/>
          <ac:spMkLst>
            <pc:docMk/>
            <pc:sldMk cId="4148834201" sldId="1146"/>
            <ac:spMk id="4" creationId="{A7E611BD-F845-824B-4445-07470E3941EE}"/>
          </ac:spMkLst>
        </pc:spChg>
        <pc:picChg chg="mod">
          <ac:chgData name="ZAMTANG@NAVER.COM" userId="750a74194929a6bb" providerId="LiveId" clId="{C06755AC-BDFB-4E41-A21B-C9A6E77C7142}" dt="2025-01-19T05:54:20.063" v="300" actId="1076"/>
          <ac:picMkLst>
            <pc:docMk/>
            <pc:sldMk cId="4148834201" sldId="1146"/>
            <ac:picMk id="5" creationId="{D0992FBC-B066-5C06-D3B8-1E8BD9E7B195}"/>
          </ac:picMkLst>
        </pc:picChg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  <pc:spChg chg="mod">
          <ac:chgData name="ZAMTANG@NAVER.COM" userId="750a74194929a6bb" providerId="LiveId" clId="{C06755AC-BDFB-4E41-A21B-C9A6E77C7142}" dt="2025-01-19T05:55:48.153" v="310"/>
          <ac:spMkLst>
            <pc:docMk/>
            <pc:sldMk cId="244711446" sldId="1147"/>
            <ac:spMk id="2" creationId="{2D235981-7124-A32D-CFBB-3E6C71F024FB}"/>
          </ac:spMkLst>
        </pc:spChg>
        <pc:spChg chg="del">
          <ac:chgData name="ZAMTANG@NAVER.COM" userId="750a74194929a6bb" providerId="LiveId" clId="{C06755AC-BDFB-4E41-A21B-C9A6E77C7142}" dt="2025-01-19T05:56:02.848" v="313" actId="478"/>
          <ac:spMkLst>
            <pc:docMk/>
            <pc:sldMk cId="244711446" sldId="1147"/>
            <ac:spMk id="4" creationId="{525B29BA-4025-5D3D-BC1A-BD65DF2AEB64}"/>
          </ac:spMkLst>
        </pc:spChg>
        <pc:picChg chg="mod">
          <ac:chgData name="ZAMTANG@NAVER.COM" userId="750a74194929a6bb" providerId="LiveId" clId="{C06755AC-BDFB-4E41-A21B-C9A6E77C7142}" dt="2025-01-19T05:55:59.043" v="312" actId="1076"/>
          <ac:picMkLst>
            <pc:docMk/>
            <pc:sldMk cId="244711446" sldId="1147"/>
            <ac:picMk id="5" creationId="{A861BAAB-642E-F0C4-AD61-DD2C4429CDF2}"/>
          </ac:picMkLst>
        </pc:picChg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  <pc:spChg chg="mod">
          <ac:chgData name="ZAMTANG@NAVER.COM" userId="750a74194929a6bb" providerId="LiveId" clId="{C06755AC-BDFB-4E41-A21B-C9A6E77C7142}" dt="2025-01-19T05:56:29.398" v="315"/>
          <ac:spMkLst>
            <pc:docMk/>
            <pc:sldMk cId="575180107" sldId="1148"/>
            <ac:spMk id="2" creationId="{2A15A6CF-3BAB-6D8B-FC1F-082009967589}"/>
          </ac:spMkLst>
        </pc:spChg>
        <pc:picChg chg="mod">
          <ac:chgData name="ZAMTANG@NAVER.COM" userId="750a74194929a6bb" providerId="LiveId" clId="{C06755AC-BDFB-4E41-A21B-C9A6E77C7142}" dt="2025-01-19T05:56:59.564" v="324" actId="14100"/>
          <ac:picMkLst>
            <pc:docMk/>
            <pc:sldMk cId="575180107" sldId="1148"/>
            <ac:picMk id="5" creationId="{5BA42892-3585-B833-832C-ED891EE1626B}"/>
          </ac:picMkLst>
        </pc:picChg>
        <pc:picChg chg="add mod">
          <ac:chgData name="ZAMTANG@NAVER.COM" userId="750a74194929a6bb" providerId="LiveId" clId="{C06755AC-BDFB-4E41-A21B-C9A6E77C7142}" dt="2025-01-19T05:57:06.017" v="327" actId="1076"/>
          <ac:picMkLst>
            <pc:docMk/>
            <pc:sldMk cId="575180107" sldId="1148"/>
            <ac:picMk id="6" creationId="{5B9D1DCA-176E-69E3-F070-FAA2D10A37D7}"/>
          </ac:picMkLst>
        </pc:picChg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  <pc:spChg chg="mod">
          <ac:chgData name="ZAMTANG@NAVER.COM" userId="750a74194929a6bb" providerId="LiveId" clId="{C06755AC-BDFB-4E41-A21B-C9A6E77C7142}" dt="2025-01-19T05:57:42.725" v="329"/>
          <ac:spMkLst>
            <pc:docMk/>
            <pc:sldMk cId="2054290909" sldId="1149"/>
            <ac:spMk id="2" creationId="{4415E030-1D7F-7246-BC42-23C5739F5B29}"/>
          </ac:spMkLst>
        </pc:spChg>
        <pc:picChg chg="mod">
          <ac:chgData name="ZAMTANG@NAVER.COM" userId="750a74194929a6bb" providerId="LiveId" clId="{C06755AC-BDFB-4E41-A21B-C9A6E77C7142}" dt="2025-01-19T05:58:04.245" v="333" actId="1076"/>
          <ac:picMkLst>
            <pc:docMk/>
            <pc:sldMk cId="2054290909" sldId="1149"/>
            <ac:picMk id="5" creationId="{42857005-555B-E431-3845-6F612973A9B2}"/>
          </ac:picMkLst>
        </pc:picChg>
        <pc:picChg chg="mod">
          <ac:chgData name="ZAMTANG@NAVER.COM" userId="750a74194929a6bb" providerId="LiveId" clId="{C06755AC-BDFB-4E41-A21B-C9A6E77C7142}" dt="2025-01-19T05:58:16.096" v="336" actId="1076"/>
          <ac:picMkLst>
            <pc:docMk/>
            <pc:sldMk cId="2054290909" sldId="1149"/>
            <ac:picMk id="6" creationId="{584C59C6-CA96-C3FD-0E1C-F67159F9781E}"/>
          </ac:picMkLst>
        </pc:picChg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  <pc:spChg chg="mod">
          <ac:chgData name="ZAMTANG@NAVER.COM" userId="750a74194929a6bb" providerId="LiveId" clId="{C06755AC-BDFB-4E41-A21B-C9A6E77C7142}" dt="2025-01-19T06:03:46.065" v="385"/>
          <ac:spMkLst>
            <pc:docMk/>
            <pc:sldMk cId="1297501612" sldId="1150"/>
            <ac:spMk id="2" creationId="{14B69C0B-E35A-9F2F-55C1-DE0ACEB2D36E}"/>
          </ac:spMkLst>
        </pc:spChg>
        <pc:picChg chg="add mod">
          <ac:chgData name="ZAMTANG@NAVER.COM" userId="750a74194929a6bb" providerId="LiveId" clId="{C06755AC-BDFB-4E41-A21B-C9A6E77C7142}" dt="2025-01-19T06:04:16.436" v="393" actId="14100"/>
          <ac:picMkLst>
            <pc:docMk/>
            <pc:sldMk cId="1297501612" sldId="1150"/>
            <ac:picMk id="5" creationId="{6D650A5E-D4EF-4101-13DE-DD37666CB828}"/>
          </ac:picMkLst>
        </pc:picChg>
        <pc:picChg chg="mod">
          <ac:chgData name="ZAMTANG@NAVER.COM" userId="750a74194929a6bb" providerId="LiveId" clId="{C06755AC-BDFB-4E41-A21B-C9A6E77C7142}" dt="2025-01-19T06:04:09.226" v="391" actId="14100"/>
          <ac:picMkLst>
            <pc:docMk/>
            <pc:sldMk cId="1297501612" sldId="1150"/>
            <ac:picMk id="7" creationId="{D72386BB-7ED5-ABFE-4CB1-B3CE694D1574}"/>
          </ac:picMkLst>
        </pc:picChg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  <pc:spChg chg="mod">
          <ac:chgData name="ZAMTANG@NAVER.COM" userId="750a74194929a6bb" providerId="LiveId" clId="{C06755AC-BDFB-4E41-A21B-C9A6E77C7142}" dt="2025-01-19T06:02:31.482" v="378"/>
          <ac:spMkLst>
            <pc:docMk/>
            <pc:sldMk cId="1757434080" sldId="1151"/>
            <ac:spMk id="2" creationId="{AC0D7626-5A1A-5E46-4036-26FDE45ECC0A}"/>
          </ac:spMkLst>
        </pc:spChg>
        <pc:picChg chg="mod">
          <ac:chgData name="ZAMTANG@NAVER.COM" userId="750a74194929a6bb" providerId="LiveId" clId="{C06755AC-BDFB-4E41-A21B-C9A6E77C7142}" dt="2025-01-19T06:02:33.779" v="379" actId="1076"/>
          <ac:picMkLst>
            <pc:docMk/>
            <pc:sldMk cId="1757434080" sldId="1151"/>
            <ac:picMk id="7" creationId="{CE19BEB0-7851-6FF0-96E3-25AF41A69C4D}"/>
          </ac:picMkLst>
        </pc:picChg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  <pc:spChg chg="mod">
          <ac:chgData name="ZAMTANG@NAVER.COM" userId="750a74194929a6bb" providerId="LiveId" clId="{C06755AC-BDFB-4E41-A21B-C9A6E77C7142}" dt="2025-01-19T06:07:33.006" v="428"/>
          <ac:spMkLst>
            <pc:docMk/>
            <pc:sldMk cId="1125114384" sldId="1152"/>
            <ac:spMk id="2" creationId="{47AA6B25-F529-70BA-1CDC-646052F3941C}"/>
          </ac:spMkLst>
        </pc:spChg>
        <pc:picChg chg="add mod">
          <ac:chgData name="ZAMTANG@NAVER.COM" userId="750a74194929a6bb" providerId="LiveId" clId="{C06755AC-BDFB-4E41-A21B-C9A6E77C7142}" dt="2025-01-19T06:06:54.652" v="416" actId="1076"/>
          <ac:picMkLst>
            <pc:docMk/>
            <pc:sldMk cId="1125114384" sldId="1152"/>
            <ac:picMk id="5" creationId="{37C160FF-B341-974A-D02D-8A42913D9290}"/>
          </ac:picMkLst>
        </pc:picChg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  <pc:spChg chg="mod">
          <ac:chgData name="ZAMTANG@NAVER.COM" userId="750a74194929a6bb" providerId="LiveId" clId="{C06755AC-BDFB-4E41-A21B-C9A6E77C7142}" dt="2025-01-19T06:08:15.466" v="431" actId="20577"/>
          <ac:spMkLst>
            <pc:docMk/>
            <pc:sldMk cId="3244067317" sldId="1153"/>
            <ac:spMk id="2" creationId="{C9F7F094-8B33-7134-8FCA-AB8AF50BBB7A}"/>
          </ac:spMkLst>
        </pc:spChg>
        <pc:picChg chg="add mod">
          <ac:chgData name="ZAMTANG@NAVER.COM" userId="750a74194929a6bb" providerId="LiveId" clId="{C06755AC-BDFB-4E41-A21B-C9A6E77C7142}" dt="2025-01-19T06:08:32.646" v="437" actId="1076"/>
          <ac:picMkLst>
            <pc:docMk/>
            <pc:sldMk cId="3244067317" sldId="1153"/>
            <ac:picMk id="5" creationId="{5DA27B65-9F14-5108-D7F9-F7A4805E02DC}"/>
          </ac:picMkLst>
        </pc:picChg>
        <pc:picChg chg="add mod">
          <ac:chgData name="ZAMTANG@NAVER.COM" userId="750a74194929a6bb" providerId="LiveId" clId="{C06755AC-BDFB-4E41-A21B-C9A6E77C7142}" dt="2025-01-19T06:08:43.751" v="440" actId="1076"/>
          <ac:picMkLst>
            <pc:docMk/>
            <pc:sldMk cId="3244067317" sldId="1153"/>
            <ac:picMk id="7" creationId="{2EDD5445-A25B-2C31-B4B4-AB267B58A7CF}"/>
          </ac:picMkLst>
        </pc:picChg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  <pc:spChg chg="mod">
          <ac:chgData name="ZAMTANG@NAVER.COM" userId="750a74194929a6bb" providerId="LiveId" clId="{C06755AC-BDFB-4E41-A21B-C9A6E77C7142}" dt="2025-01-19T06:11:51.671" v="553" actId="113"/>
          <ac:spMkLst>
            <pc:docMk/>
            <pc:sldMk cId="2376433051" sldId="1154"/>
            <ac:spMk id="2" creationId="{D759F488-0528-7F9D-77F9-4C593739FACE}"/>
          </ac:spMkLst>
        </pc:spChg>
        <pc:spChg chg="add mod">
          <ac:chgData name="ZAMTANG@NAVER.COM" userId="750a74194929a6bb" providerId="LiveId" clId="{C06755AC-BDFB-4E41-A21B-C9A6E77C7142}" dt="2025-01-19T06:13:12.614" v="572" actId="14100"/>
          <ac:spMkLst>
            <pc:docMk/>
            <pc:sldMk cId="2376433051" sldId="1154"/>
            <ac:spMk id="7" creationId="{43800B3B-CB9E-EE26-C1EE-88B0170BF93B}"/>
          </ac:spMkLst>
        </pc:spChg>
        <pc:picChg chg="mod">
          <ac:chgData name="ZAMTANG@NAVER.COM" userId="750a74194929a6bb" providerId="LiveId" clId="{C06755AC-BDFB-4E41-A21B-C9A6E77C7142}" dt="2025-01-19T06:12:25.567" v="560" actId="1076"/>
          <ac:picMkLst>
            <pc:docMk/>
            <pc:sldMk cId="2376433051" sldId="1154"/>
            <ac:picMk id="5" creationId="{D1DB24C1-AEFB-EDDA-267E-4D55CD1953A0}"/>
          </ac:picMkLst>
        </pc:picChg>
        <pc:picChg chg="add mod">
          <ac:chgData name="ZAMTANG@NAVER.COM" userId="750a74194929a6bb" providerId="LiveId" clId="{C06755AC-BDFB-4E41-A21B-C9A6E77C7142}" dt="2025-01-19T06:12:29.994" v="562" actId="14100"/>
          <ac:picMkLst>
            <pc:docMk/>
            <pc:sldMk cId="2376433051" sldId="1154"/>
            <ac:picMk id="6" creationId="{C3F976DB-B7A0-8EB9-4113-653B164D13D2}"/>
          </ac:picMkLst>
        </pc:picChg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  <pc:spChg chg="mod">
          <ac:chgData name="ZAMTANG@NAVER.COM" userId="750a74194929a6bb" providerId="LiveId" clId="{C06755AC-BDFB-4E41-A21B-C9A6E77C7142}" dt="2025-01-19T06:13:42.579" v="575" actId="113"/>
          <ac:spMkLst>
            <pc:docMk/>
            <pc:sldMk cId="1799471466" sldId="1155"/>
            <ac:spMk id="2" creationId="{34B1D510-15B8-5134-24C9-0AE493A97138}"/>
          </ac:spMkLst>
        </pc:spChg>
        <pc:spChg chg="del">
          <ac:chgData name="ZAMTANG@NAVER.COM" userId="750a74194929a6bb" providerId="LiveId" clId="{C06755AC-BDFB-4E41-A21B-C9A6E77C7142}" dt="2025-01-19T06:13:53.936" v="578" actId="478"/>
          <ac:spMkLst>
            <pc:docMk/>
            <pc:sldMk cId="1799471466" sldId="1155"/>
            <ac:spMk id="7" creationId="{BED5CEDB-7068-E679-62A3-68F2F79D7864}"/>
          </ac:spMkLst>
        </pc:spChg>
        <pc:picChg chg="del">
          <ac:chgData name="ZAMTANG@NAVER.COM" userId="750a74194929a6bb" providerId="LiveId" clId="{C06755AC-BDFB-4E41-A21B-C9A6E77C7142}" dt="2025-01-19T06:13:51.949" v="577" actId="478"/>
          <ac:picMkLst>
            <pc:docMk/>
            <pc:sldMk cId="1799471466" sldId="1155"/>
            <ac:picMk id="5" creationId="{2D0E3868-719C-BF97-1B18-2C0989A3CB3B}"/>
          </ac:picMkLst>
        </pc:picChg>
        <pc:picChg chg="mod">
          <ac:chgData name="ZAMTANG@NAVER.COM" userId="750a74194929a6bb" providerId="LiveId" clId="{C06755AC-BDFB-4E41-A21B-C9A6E77C7142}" dt="2025-01-19T06:14:00.429" v="582" actId="1076"/>
          <ac:picMkLst>
            <pc:docMk/>
            <pc:sldMk cId="1799471466" sldId="1155"/>
            <ac:picMk id="6" creationId="{12DD2175-98FC-8887-E3DC-C1A0A465030C}"/>
          </ac:picMkLst>
        </pc:picChg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  <pc:spChg chg="mod">
          <ac:chgData name="ZAMTANG@NAVER.COM" userId="750a74194929a6bb" providerId="LiveId" clId="{C06755AC-BDFB-4E41-A21B-C9A6E77C7142}" dt="2025-01-19T06:21:04.856" v="736" actId="20577"/>
          <ac:spMkLst>
            <pc:docMk/>
            <pc:sldMk cId="2297004836" sldId="1156"/>
            <ac:spMk id="2" creationId="{5228F375-8EAD-56A0-125C-15C61A26CB3E}"/>
          </ac:spMkLst>
        </pc:spChg>
        <pc:picChg chg="mod">
          <ac:chgData name="ZAMTANG@NAVER.COM" userId="750a74194929a6bb" providerId="LiveId" clId="{C06755AC-BDFB-4E41-A21B-C9A6E77C7142}" dt="2025-01-19T06:14:59.747" v="620" actId="1076"/>
          <ac:picMkLst>
            <pc:docMk/>
            <pc:sldMk cId="2297004836" sldId="1156"/>
            <ac:picMk id="6" creationId="{061EB51E-2611-E3D7-6731-0979A73A1ACE}"/>
          </ac:picMkLst>
        </pc:picChg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  <pc:spChg chg="mod">
          <ac:chgData name="ZAMTANG@NAVER.COM" userId="750a74194929a6bb" providerId="LiveId" clId="{C06755AC-BDFB-4E41-A21B-C9A6E77C7142}" dt="2025-01-19T06:21:08.093" v="737" actId="20577"/>
          <ac:spMkLst>
            <pc:docMk/>
            <pc:sldMk cId="296292375" sldId="1157"/>
            <ac:spMk id="2" creationId="{339BB194-5D4E-215C-434B-685396955FA9}"/>
          </ac:spMkLst>
        </pc:spChg>
        <pc:picChg chg="add mod">
          <ac:chgData name="ZAMTANG@NAVER.COM" userId="750a74194929a6bb" providerId="LiveId" clId="{C06755AC-BDFB-4E41-A21B-C9A6E77C7142}" dt="2025-01-19T06:16:15.392" v="635" actId="14100"/>
          <ac:picMkLst>
            <pc:docMk/>
            <pc:sldMk cId="296292375" sldId="1157"/>
            <ac:picMk id="5" creationId="{E4AEBB68-F65D-A412-355D-258B18AD6084}"/>
          </ac:picMkLst>
        </pc:picChg>
        <pc:picChg chg="mod">
          <ac:chgData name="ZAMTANG@NAVER.COM" userId="750a74194929a6bb" providerId="LiveId" clId="{C06755AC-BDFB-4E41-A21B-C9A6E77C7142}" dt="2025-01-19T06:16:09.335" v="633" actId="1076"/>
          <ac:picMkLst>
            <pc:docMk/>
            <pc:sldMk cId="296292375" sldId="1157"/>
            <ac:picMk id="6" creationId="{CE0ACB04-84CE-EABD-3BE0-00009666AB4E}"/>
          </ac:picMkLst>
        </pc:picChg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  <pc:spChg chg="mod">
          <ac:chgData name="ZAMTANG@NAVER.COM" userId="750a74194929a6bb" providerId="LiveId" clId="{C06755AC-BDFB-4E41-A21B-C9A6E77C7142}" dt="2025-01-19T06:21:10.344" v="738" actId="20577"/>
          <ac:spMkLst>
            <pc:docMk/>
            <pc:sldMk cId="108874686" sldId="1158"/>
            <ac:spMk id="2" creationId="{4E30ECD7-911C-CAD8-16FD-EFDF88DC7928}"/>
          </ac:spMkLst>
        </pc:spChg>
        <pc:spChg chg="add mod">
          <ac:chgData name="ZAMTANG@NAVER.COM" userId="750a74194929a6bb" providerId="LiveId" clId="{C06755AC-BDFB-4E41-A21B-C9A6E77C7142}" dt="2025-01-19T06:18:25.581" v="675"/>
          <ac:spMkLst>
            <pc:docMk/>
            <pc:sldMk cId="108874686" sldId="1158"/>
            <ac:spMk id="4" creationId="{EBE69BBC-A4E7-5468-9545-3A2E5DEBA39E}"/>
          </ac:spMkLst>
        </pc:spChg>
        <pc:picChg chg="mod">
          <ac:chgData name="ZAMTANG@NAVER.COM" userId="750a74194929a6bb" providerId="LiveId" clId="{C06755AC-BDFB-4E41-A21B-C9A6E77C7142}" dt="2025-01-19T06:18:02.953" v="668" actId="1076"/>
          <ac:picMkLst>
            <pc:docMk/>
            <pc:sldMk cId="108874686" sldId="1158"/>
            <ac:picMk id="5" creationId="{B2E10190-729A-CAD3-4986-1AB694F03436}"/>
          </ac:picMkLst>
        </pc:picChg>
        <pc:picChg chg="mod">
          <ac:chgData name="ZAMTANG@NAVER.COM" userId="750a74194929a6bb" providerId="LiveId" clId="{C06755AC-BDFB-4E41-A21B-C9A6E77C7142}" dt="2025-01-19T06:18:05.857" v="670" actId="14100"/>
          <ac:picMkLst>
            <pc:docMk/>
            <pc:sldMk cId="108874686" sldId="1158"/>
            <ac:picMk id="6" creationId="{5F802679-3A52-AE71-BD7D-1527536B80C0}"/>
          </ac:picMkLst>
        </pc:picChg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  <pc:spChg chg="mod">
          <ac:chgData name="ZAMTANG@NAVER.COM" userId="750a74194929a6bb" providerId="LiveId" clId="{C06755AC-BDFB-4E41-A21B-C9A6E77C7142}" dt="2025-01-19T06:21:12.490" v="739" actId="20577"/>
          <ac:spMkLst>
            <pc:docMk/>
            <pc:sldMk cId="2031787146" sldId="1159"/>
            <ac:spMk id="2" creationId="{23EFAC55-E164-2694-EAF6-B72096723934}"/>
          </ac:spMkLst>
        </pc:spChg>
        <pc:spChg chg="del">
          <ac:chgData name="ZAMTANG@NAVER.COM" userId="750a74194929a6bb" providerId="LiveId" clId="{C06755AC-BDFB-4E41-A21B-C9A6E77C7142}" dt="2025-01-19T06:19:19.584" v="681" actId="478"/>
          <ac:spMkLst>
            <pc:docMk/>
            <pc:sldMk cId="2031787146" sldId="1159"/>
            <ac:spMk id="4" creationId="{FD006F20-9D32-81C7-9EE2-F112B1A254D8}"/>
          </ac:spMkLst>
        </pc:spChg>
        <pc:picChg chg="del">
          <ac:chgData name="ZAMTANG@NAVER.COM" userId="750a74194929a6bb" providerId="LiveId" clId="{C06755AC-BDFB-4E41-A21B-C9A6E77C7142}" dt="2025-01-19T06:19:17.760" v="680" actId="478"/>
          <ac:picMkLst>
            <pc:docMk/>
            <pc:sldMk cId="2031787146" sldId="1159"/>
            <ac:picMk id="5" creationId="{AC3E4C41-0CFE-76AA-5FF0-A8558D81EBD5}"/>
          </ac:picMkLst>
        </pc:picChg>
        <pc:picChg chg="mod">
          <ac:chgData name="ZAMTANG@NAVER.COM" userId="750a74194929a6bb" providerId="LiveId" clId="{C06755AC-BDFB-4E41-A21B-C9A6E77C7142}" dt="2025-01-19T06:19:25.957" v="685" actId="1076"/>
          <ac:picMkLst>
            <pc:docMk/>
            <pc:sldMk cId="2031787146" sldId="1159"/>
            <ac:picMk id="6" creationId="{074C2553-9510-E7D4-C3B3-29B31EFE6FE4}"/>
          </ac:picMkLst>
        </pc:picChg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  <pc:spChg chg="mod">
          <ac:chgData name="ZAMTANG@NAVER.COM" userId="750a74194929a6bb" providerId="LiveId" clId="{C06755AC-BDFB-4E41-A21B-C9A6E77C7142}" dt="2025-01-19T06:21:14.550" v="740" actId="20577"/>
          <ac:spMkLst>
            <pc:docMk/>
            <pc:sldMk cId="1354705187" sldId="1160"/>
            <ac:spMk id="2" creationId="{1441D147-290E-8A4C-9365-F8CCF183BF7A}"/>
          </ac:spMkLst>
        </pc:spChg>
        <pc:picChg chg="mod">
          <ac:chgData name="ZAMTANG@NAVER.COM" userId="750a74194929a6bb" providerId="LiveId" clId="{C06755AC-BDFB-4E41-A21B-C9A6E77C7142}" dt="2025-01-19T06:19:53.308" v="696" actId="1076"/>
          <ac:picMkLst>
            <pc:docMk/>
            <pc:sldMk cId="1354705187" sldId="1160"/>
            <ac:picMk id="6" creationId="{B8BF9908-C0E9-500E-A7EE-FA476214E635}"/>
          </ac:picMkLst>
        </pc:picChg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  <pc:spChg chg="mod">
          <ac:chgData name="ZAMTANG@NAVER.COM" userId="750a74194929a6bb" providerId="LiveId" clId="{C06755AC-BDFB-4E41-A21B-C9A6E77C7142}" dt="2025-01-19T06:21:18.522" v="741" actId="20577"/>
          <ac:spMkLst>
            <pc:docMk/>
            <pc:sldMk cId="324000720" sldId="1161"/>
            <ac:spMk id="2" creationId="{55C058F1-0754-5ACF-DEB9-C6944EAE4D87}"/>
          </ac:spMkLst>
        </pc:spChg>
        <pc:picChg chg="mod">
          <ac:chgData name="ZAMTANG@NAVER.COM" userId="750a74194929a6bb" providerId="LiveId" clId="{C06755AC-BDFB-4E41-A21B-C9A6E77C7142}" dt="2025-01-19T06:20:39.640" v="700" actId="1076"/>
          <ac:picMkLst>
            <pc:docMk/>
            <pc:sldMk cId="324000720" sldId="1161"/>
            <ac:picMk id="6" creationId="{6D861807-0385-F72B-31CA-ED8946D98410}"/>
          </ac:picMkLst>
        </pc:picChg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  <pc:spChg chg="mod">
          <ac:chgData name="ZAMTANG@NAVER.COM" userId="750a74194929a6bb" providerId="LiveId" clId="{C06755AC-BDFB-4E41-A21B-C9A6E77C7142}" dt="2025-01-19T06:22:47.908" v="760"/>
          <ac:spMkLst>
            <pc:docMk/>
            <pc:sldMk cId="1178001216" sldId="1162"/>
            <ac:spMk id="2" creationId="{205766EC-C8F3-0FD7-4565-9A4C83533FF5}"/>
          </ac:spMkLst>
        </pc:spChg>
        <pc:picChg chg="mod">
          <ac:chgData name="ZAMTANG@NAVER.COM" userId="750a74194929a6bb" providerId="LiveId" clId="{C06755AC-BDFB-4E41-A21B-C9A6E77C7142}" dt="2025-01-19T06:22:03.119" v="745" actId="1076"/>
          <ac:picMkLst>
            <pc:docMk/>
            <pc:sldMk cId="1178001216" sldId="1162"/>
            <ac:picMk id="6" creationId="{5676FC99-B623-FFD2-14B2-9EA2F1EDEB23}"/>
          </ac:picMkLst>
        </pc:picChg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  <pc:spChg chg="mod">
          <ac:chgData name="ZAMTANG@NAVER.COM" userId="750a74194929a6bb" providerId="LiveId" clId="{C06755AC-BDFB-4E41-A21B-C9A6E77C7142}" dt="2025-01-19T06:23:23.247" v="765" actId="20577"/>
          <ac:spMkLst>
            <pc:docMk/>
            <pc:sldMk cId="2478128217" sldId="1163"/>
            <ac:spMk id="2" creationId="{FC478277-DF25-BB85-A30A-99BAF2DB34A2}"/>
          </ac:spMkLst>
        </pc:spChg>
        <pc:picChg chg="mod">
          <ac:chgData name="ZAMTANG@NAVER.COM" userId="750a74194929a6bb" providerId="LiveId" clId="{C06755AC-BDFB-4E41-A21B-C9A6E77C7142}" dt="2025-01-19T06:23:29.502" v="767" actId="1076"/>
          <ac:picMkLst>
            <pc:docMk/>
            <pc:sldMk cId="2478128217" sldId="1163"/>
            <ac:picMk id="6" creationId="{5E529B24-A196-B03B-6DA6-D198569CEBDC}"/>
          </ac:picMkLst>
        </pc:picChg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  <pc:spChg chg="mod">
          <ac:chgData name="ZAMTANG@NAVER.COM" userId="750a74194929a6bb" providerId="LiveId" clId="{C06755AC-BDFB-4E41-A21B-C9A6E77C7142}" dt="2025-01-19T06:23:48.648" v="773" actId="20577"/>
          <ac:spMkLst>
            <pc:docMk/>
            <pc:sldMk cId="1136448453" sldId="1164"/>
            <ac:spMk id="2" creationId="{3DC75C54-7C92-8886-F5B6-8FD081EFBBB1}"/>
          </ac:spMkLst>
        </pc:spChg>
        <pc:picChg chg="mod">
          <ac:chgData name="ZAMTANG@NAVER.COM" userId="750a74194929a6bb" providerId="LiveId" clId="{C06755AC-BDFB-4E41-A21B-C9A6E77C7142}" dt="2025-01-19T06:23:50.918" v="774" actId="1076"/>
          <ac:picMkLst>
            <pc:docMk/>
            <pc:sldMk cId="1136448453" sldId="1164"/>
            <ac:picMk id="6" creationId="{FBA3B429-A7F5-8469-EB59-0618C79C97C3}"/>
          </ac:picMkLst>
        </pc:picChg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  <pc:spChg chg="mod">
          <ac:chgData name="ZAMTANG@NAVER.COM" userId="750a74194929a6bb" providerId="LiveId" clId="{C06755AC-BDFB-4E41-A21B-C9A6E77C7142}" dt="2025-01-19T06:24:18.616" v="776" actId="113"/>
          <ac:spMkLst>
            <pc:docMk/>
            <pc:sldMk cId="1497948918" sldId="1165"/>
            <ac:spMk id="2" creationId="{31766DAD-C625-A234-60E1-9E1BD8069B58}"/>
          </ac:spMkLst>
        </pc:spChg>
        <pc:picChg chg="mod">
          <ac:chgData name="ZAMTANG@NAVER.COM" userId="750a74194929a6bb" providerId="LiveId" clId="{C06755AC-BDFB-4E41-A21B-C9A6E77C7142}" dt="2025-01-19T06:24:29.921" v="779" actId="1076"/>
          <ac:picMkLst>
            <pc:docMk/>
            <pc:sldMk cId="1497948918" sldId="1165"/>
            <ac:picMk id="6" creationId="{7E6B5852-51A0-78CA-6ED9-393C77505167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&lt;13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RESTful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웹 서비스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장바구니 페이지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E1A4F-631E-74F7-095D-B50EB8E5B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0E6EDB-9314-814B-EA27-8063589873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07C4EF-EF84-D4FE-E210-6BCE2512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B528B-F474-6EBA-1CF8-556319C31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50" y="2558837"/>
            <a:ext cx="4182299" cy="2676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FD1A3-7EE7-70B9-A885-F84AFB081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51" y="2558837"/>
            <a:ext cx="4218281" cy="23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2CE39-90A0-615F-02A0-B8CDC3C3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301F55-3E7A-4675-4206-828F89CDA1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http://.../exam01</a:t>
            </a:r>
            <a:r>
              <a:rPr lang="ko-KR" altLang="en-US" dirty="0"/>
              <a:t>이면 </a:t>
            </a:r>
            <a:r>
              <a:rPr lang="en-US" altLang="ko-KR" dirty="0"/>
              <a:t>Example01Controller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viewPage01.html </a:t>
            </a:r>
            <a:r>
              <a:rPr lang="ko-KR" altLang="en-US" dirty="0"/>
              <a:t>출력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en-US" altLang="ko-KR" dirty="0"/>
              <a:t>name, age, email </a:t>
            </a:r>
            <a:r>
              <a:rPr lang="ko-KR" altLang="en-US" dirty="0"/>
              <a:t>항목에 각각 </a:t>
            </a:r>
            <a:r>
              <a:rPr lang="en-US" altLang="ko-KR" dirty="0" err="1"/>
              <a:t>HongGilSon</a:t>
            </a:r>
            <a:r>
              <a:rPr lang="en-US" altLang="ko-KR" dirty="0"/>
              <a:t>, 20, hong@naver.com </a:t>
            </a:r>
            <a:r>
              <a:rPr lang="ko-KR" altLang="en-US" dirty="0"/>
              <a:t>입력하면 </a:t>
            </a:r>
            <a:r>
              <a:rPr lang="en-US" altLang="ko-KR" dirty="0"/>
              <a:t>Example01Controller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</a:t>
            </a:r>
            <a:r>
              <a:rPr lang="en-US" altLang="ko-KR" dirty="0"/>
              <a:t>@RequestBody</a:t>
            </a:r>
            <a:r>
              <a:rPr lang="ko-KR" altLang="en-US" dirty="0"/>
              <a:t>가 선언된 매개변수 </a:t>
            </a:r>
            <a:r>
              <a:rPr lang="en-US" altLang="ko-KR" dirty="0"/>
              <a:t>param</a:t>
            </a:r>
            <a:r>
              <a:rPr lang="ko-KR" altLang="en-US" dirty="0"/>
              <a:t>은 </a:t>
            </a:r>
            <a:r>
              <a:rPr lang="en-US" altLang="ko-KR" dirty="0"/>
              <a:t>name=HongGilSon&amp;age=20&amp;email=hong@naver.com</a:t>
            </a:r>
            <a:r>
              <a:rPr lang="ko-KR" altLang="en-US" dirty="0"/>
              <a:t>을 전달받고 </a:t>
            </a:r>
            <a:r>
              <a:rPr lang="en-US" altLang="ko-KR" dirty="0"/>
              <a:t>viewPage01_result.html</a:t>
            </a:r>
            <a:r>
              <a:rPr lang="ko-KR" altLang="en-US" dirty="0"/>
              <a:t>에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 </a:t>
            </a:r>
            <a:r>
              <a:rPr lang="ko-KR" altLang="en-US" dirty="0"/>
              <a:t>값 각각 출력함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F8FED0-AA47-7E53-55B1-864C000E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C87F5-78C9-8A41-D2BC-8EE4B7688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780416"/>
            <a:ext cx="3879025" cy="23340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4D378A-BD9B-ED15-A73C-121C59848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25" y="3780416"/>
            <a:ext cx="3879025" cy="20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1CD7-82E2-2CBB-D5C8-8C28B7A4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4FE53-2EB2-FEB9-CB99-50FEF5B437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 요청 처리 메서드의 매개변수에 </a:t>
            </a:r>
            <a:r>
              <a:rPr lang="en-US" altLang="ko-KR" dirty="0"/>
              <a:t>@RequestBody</a:t>
            </a:r>
            <a:r>
              <a:rPr lang="ko-KR" altLang="en-US" dirty="0"/>
              <a:t>를 선언해 </a:t>
            </a:r>
            <a:r>
              <a:rPr lang="en-US" altLang="ko-KR" dirty="0"/>
              <a:t>JSON </a:t>
            </a:r>
            <a:r>
              <a:rPr lang="ko-KR" altLang="en-US" dirty="0"/>
              <a:t>형태로 전달받는 예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3ECF2F-4BF1-B33A-291D-DAA65C66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465B6-0E8F-430A-9B04-6F291D9DFB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018" y="2314105"/>
            <a:ext cx="4477963" cy="35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26897-9947-D9C1-8878-71E22625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4C59-C7C6-DF58-63C1-065C7CF217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BA6B0B-6688-866C-BA6E-BD618288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FE99A-B42E-6842-6D52-EB4E2AE65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380" y="1669240"/>
            <a:ext cx="3115449" cy="2120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C635B-608C-2285-AB2A-11DC7564C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80" y="3789894"/>
            <a:ext cx="3113256" cy="28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1F0F-9CD2-F3F3-2C77-7E964B534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89A9-1112-2BBB-33A6-893F0EC03D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http://.../exam02(GET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r>
              <a:rPr lang="ko-KR" altLang="en-US" dirty="0"/>
              <a:t>이면 </a:t>
            </a:r>
            <a:r>
              <a:rPr lang="en-US" altLang="ko-KR" dirty="0"/>
              <a:t>Example02Controller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viewPage02.html </a:t>
            </a:r>
            <a:r>
              <a:rPr lang="ko-KR" altLang="en-US" dirty="0"/>
              <a:t>출력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ko-KR" altLang="en-US" dirty="0" err="1"/>
              <a:t>항목값으로</a:t>
            </a:r>
            <a:r>
              <a:rPr lang="ko-KR" altLang="en-US" dirty="0"/>
              <a:t> </a:t>
            </a:r>
            <a:r>
              <a:rPr lang="en-US" altLang="ko-KR" dirty="0" err="1"/>
              <a:t>HonGilSon</a:t>
            </a:r>
            <a:r>
              <a:rPr lang="en-US" altLang="ko-KR" dirty="0"/>
              <a:t>, 20, hong@naver.com</a:t>
            </a:r>
            <a:r>
              <a:rPr lang="ko-KR" altLang="en-US" dirty="0"/>
              <a:t>을 입력하고 </a:t>
            </a:r>
            <a:r>
              <a:rPr lang="en-US" altLang="ko-KR" dirty="0"/>
              <a:t>[</a:t>
            </a:r>
            <a:r>
              <a:rPr lang="ko-KR" altLang="en-US" dirty="0"/>
              <a:t>전송하기</a:t>
            </a:r>
            <a:r>
              <a:rPr lang="en-US" altLang="ko-KR" dirty="0"/>
              <a:t>] </a:t>
            </a:r>
            <a:r>
              <a:rPr lang="ko-KR" altLang="en-US" dirty="0"/>
              <a:t>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인 </a:t>
            </a:r>
            <a:r>
              <a:rPr lang="en-US" altLang="ko-KR" dirty="0"/>
              <a:t>http://.../exam02(POST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r>
              <a:rPr lang="ko-KR" altLang="en-US" dirty="0"/>
              <a:t>가 호출되어 이에 해당하는 </a:t>
            </a:r>
            <a:r>
              <a:rPr lang="en-US" altLang="ko-KR" dirty="0"/>
              <a:t>Example02Controller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이 실행됨</a:t>
            </a:r>
          </a:p>
          <a:p>
            <a:pPr lvl="1">
              <a:defRPr/>
            </a:pPr>
            <a:r>
              <a:rPr lang="en-US" altLang="ko-KR" dirty="0"/>
              <a:t>submit( ) </a:t>
            </a:r>
            <a:r>
              <a:rPr lang="ko-KR" altLang="en-US" dirty="0"/>
              <a:t>메서드에서 </a:t>
            </a:r>
            <a:r>
              <a:rPr lang="en-US" altLang="ko-KR" dirty="0"/>
              <a:t>@RequestBody</a:t>
            </a:r>
            <a:r>
              <a:rPr lang="ko-KR" altLang="en-US" dirty="0"/>
              <a:t>가 선언된 매개변수인 </a:t>
            </a:r>
            <a:r>
              <a:rPr lang="en-US" altLang="ko-KR" dirty="0"/>
              <a:t>HashMap </a:t>
            </a:r>
            <a:r>
              <a:rPr lang="ko-KR" altLang="en-US" dirty="0"/>
              <a:t>타입의 </a:t>
            </a:r>
            <a:r>
              <a:rPr lang="en-US" altLang="ko-KR" dirty="0"/>
              <a:t>map </a:t>
            </a:r>
            <a:r>
              <a:rPr lang="ko-KR" altLang="en-US" dirty="0"/>
              <a:t>객체는 </a:t>
            </a:r>
            <a:r>
              <a:rPr lang="en-US" altLang="ko-KR" dirty="0" err="1"/>
              <a:t>HttpMessageConverter</a:t>
            </a:r>
            <a:r>
              <a:rPr lang="en-US" altLang="ko-KR" dirty="0"/>
              <a:t> </a:t>
            </a:r>
            <a:r>
              <a:rPr lang="ko-KR" altLang="en-US" dirty="0"/>
              <a:t>타입의 메시지 변환기로 </a:t>
            </a:r>
            <a:r>
              <a:rPr lang="en-US" altLang="ko-KR" dirty="0"/>
              <a:t>JSON </a:t>
            </a:r>
            <a:r>
              <a:rPr lang="ko-KR" altLang="en-US" dirty="0"/>
              <a:t>형식인 </a:t>
            </a:r>
            <a:r>
              <a:rPr lang="en-US" altLang="ko-KR" dirty="0"/>
              <a:t>{name=</a:t>
            </a:r>
            <a:r>
              <a:rPr lang="en-US" altLang="ko-KR" dirty="0" err="1"/>
              <a:t>HonGilSon</a:t>
            </a:r>
            <a:r>
              <a:rPr lang="en-US" altLang="ko-KR" dirty="0"/>
              <a:t>, age=20, email=hong@naver.com}</a:t>
            </a:r>
            <a:r>
              <a:rPr lang="ko-KR" altLang="en-US" dirty="0"/>
              <a:t>으로 전달받음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51CCAE-DEE0-47B6-4D5A-2474C786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1C10E-BF8F-4B4F-9FCA-A3FB75216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272" y="4031951"/>
            <a:ext cx="2840219" cy="1718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C7DAF7-5303-1658-FA04-FBA403D47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26" y="4031951"/>
            <a:ext cx="2836514" cy="1718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236DEF-3A61-7E1C-99B0-5B33C6C0F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4" y="5473777"/>
            <a:ext cx="4625925" cy="112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C7F9-E39A-5D3D-481B-E8D0FB09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2B08F1-7CEF-C78E-63DD-3F3A2A61F8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@ResponseBody </a:t>
            </a:r>
            <a:r>
              <a:rPr lang="ko-KR" altLang="en-US" dirty="0" err="1"/>
              <a:t>애너테이션은</a:t>
            </a:r>
            <a:r>
              <a:rPr lang="ko-KR" altLang="en-US" dirty="0"/>
              <a:t> 자바 객체를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내용으로 매핑하는 역할 함</a:t>
            </a:r>
            <a:r>
              <a:rPr lang="en-US" altLang="ko-KR" dirty="0"/>
              <a:t>. @RequestBody</a:t>
            </a:r>
            <a:r>
              <a:rPr lang="ko-KR" altLang="en-US" dirty="0"/>
              <a:t>처럼 </a:t>
            </a:r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JSON </a:t>
            </a:r>
            <a:r>
              <a:rPr lang="ko-KR" altLang="en-US" dirty="0"/>
              <a:t>형식을 갖춘 문자열 형태로 응답할 때 이용함</a:t>
            </a:r>
          </a:p>
          <a:p>
            <a:pPr lvl="1">
              <a:defRPr/>
            </a:pPr>
            <a:r>
              <a:rPr lang="ko-KR" altLang="en-US" dirty="0"/>
              <a:t>컨트롤러 내 요청 처리 메서드 수준으로 설정하며</a:t>
            </a:r>
            <a:r>
              <a:rPr lang="en-US" altLang="ko-KR" dirty="0"/>
              <a:t>, </a:t>
            </a:r>
            <a:r>
              <a:rPr lang="ko-KR" altLang="en-US" dirty="0"/>
              <a:t>요청 처리 메서드의 반환 결과 값을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내용으로 전달함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079B8-4F94-6BB0-4D9C-69D5701B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2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5A4B-4C7C-52DC-1725-809CF5AA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8C057B-73FA-8BFF-B869-F57AD6EFE8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 요청 처리 메서드에 </a:t>
            </a:r>
            <a:r>
              <a:rPr lang="en-US" altLang="ko-KR" dirty="0"/>
              <a:t>@ResponseBody </a:t>
            </a:r>
            <a:r>
              <a:rPr lang="ko-KR" altLang="en-US" dirty="0"/>
              <a:t>선언한 예</a:t>
            </a:r>
            <a:r>
              <a:rPr lang="en-US" altLang="ko-KR" dirty="0"/>
              <a:t>. @ResponseBody</a:t>
            </a:r>
            <a:r>
              <a:rPr lang="ko-KR" altLang="en-US" dirty="0"/>
              <a:t>가 선언된 메서드의 반환 결과 값은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476086-A8A7-A3FB-BB90-0A02FC0A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7B7D0-3B50-2897-3E61-3CDAD539B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9551"/>
            <a:ext cx="4064018" cy="3814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A71EC-9714-65AB-9E51-A13F0EB46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48" y="2624041"/>
            <a:ext cx="4064018" cy="16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0ED7-0C34-82F4-7CD3-674B8567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82A174-16E6-A8B5-0ABC-AAE238CFC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http://.../exam03</a:t>
            </a:r>
            <a:r>
              <a:rPr lang="ko-KR" altLang="en-US" dirty="0"/>
              <a:t>이면 컨트롤러 </a:t>
            </a:r>
            <a:r>
              <a:rPr lang="en-US" altLang="ko-KR" dirty="0"/>
              <a:t>Eaxample03Controller</a:t>
            </a:r>
            <a:r>
              <a:rPr lang="ko-KR" altLang="en-US" dirty="0"/>
              <a:t>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설정된 </a:t>
            </a:r>
            <a:r>
              <a:rPr lang="en-US" altLang="ko-KR" dirty="0"/>
              <a:t>person </a:t>
            </a:r>
            <a:r>
              <a:rPr lang="ko-KR" altLang="en-US" dirty="0"/>
              <a:t>객체의 값을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 </a:t>
            </a:r>
            <a:r>
              <a:rPr lang="en-US" altLang="ko-KR" dirty="0"/>
              <a:t>{"name":"HongGilSon","age":"20","email":"hong@naver.com"}</a:t>
            </a:r>
            <a:r>
              <a:rPr lang="ko-KR" altLang="en-US" dirty="0"/>
              <a:t>으로 응답함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06288D-D9E0-E8E5-DF7D-2DB74CD5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C4236-65FF-1C4B-D323-0C6A0F736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663" y="2591213"/>
            <a:ext cx="4992673" cy="2188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1BD043-607F-83AE-AA5B-B648F7718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232" y="4925176"/>
            <a:ext cx="5641536" cy="13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B9A1-66D0-3A54-497C-C14EC0CE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CF9480-7987-97A1-DE3F-A256CA92AC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@RestController </a:t>
            </a:r>
            <a:r>
              <a:rPr lang="ko-KR" altLang="en-US" dirty="0" err="1"/>
              <a:t>애너테이션은</a:t>
            </a:r>
            <a:r>
              <a:rPr lang="ko-KR" altLang="en-US" dirty="0"/>
              <a:t> 컨트롤러에 </a:t>
            </a:r>
            <a:r>
              <a:rPr lang="en-US" altLang="ko-KR" dirty="0"/>
              <a:t>@ResponseBody</a:t>
            </a:r>
            <a:r>
              <a:rPr lang="ko-KR" altLang="en-US" dirty="0"/>
              <a:t>가 추가된 것으로 </a:t>
            </a:r>
            <a:r>
              <a:rPr lang="en-US" altLang="ko-KR" dirty="0"/>
              <a:t>JSON </a:t>
            </a:r>
            <a:r>
              <a:rPr lang="ko-KR" altLang="en-US" dirty="0"/>
              <a:t>형태로 데이터 반환함</a:t>
            </a:r>
            <a:r>
              <a:rPr lang="en-US" altLang="ko-KR" dirty="0"/>
              <a:t>. @Controller</a:t>
            </a:r>
            <a:r>
              <a:rPr lang="ko-KR" altLang="en-US" dirty="0"/>
              <a:t>와 다르게 반환 값에 </a:t>
            </a:r>
            <a:r>
              <a:rPr lang="en-US" altLang="ko-KR" dirty="0"/>
              <a:t>@ResponseBody</a:t>
            </a:r>
            <a:r>
              <a:rPr lang="ko-KR" altLang="en-US" dirty="0"/>
              <a:t>가 자동으로 붙어 자바 객체가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내용에 </a:t>
            </a:r>
            <a:r>
              <a:rPr lang="ko-KR" altLang="en-US" dirty="0" err="1"/>
              <a:t>매핑되어</a:t>
            </a:r>
            <a:r>
              <a:rPr lang="ko-KR" altLang="en-US" dirty="0"/>
              <a:t> 전달됨</a:t>
            </a:r>
          </a:p>
          <a:p>
            <a:pPr lvl="1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일 때는 반드시 </a:t>
            </a:r>
            <a:r>
              <a:rPr lang="en-US" altLang="ko-KR" dirty="0"/>
              <a:t>@ResponseBody</a:t>
            </a:r>
            <a:r>
              <a:rPr lang="ko-KR" altLang="en-US" dirty="0"/>
              <a:t>를 선언해야 하지만 </a:t>
            </a:r>
            <a:r>
              <a:rPr lang="en-US" altLang="ko-KR" dirty="0"/>
              <a:t>@RestController</a:t>
            </a:r>
            <a:r>
              <a:rPr lang="ko-KR" altLang="en-US" dirty="0"/>
              <a:t>를 사용하면 </a:t>
            </a:r>
            <a:r>
              <a:rPr lang="en-US" altLang="ko-KR" dirty="0"/>
              <a:t>@ResponseBody </a:t>
            </a:r>
            <a:r>
              <a:rPr lang="ko-KR" altLang="en-US" dirty="0"/>
              <a:t>사용하지 않아도 됨</a:t>
            </a:r>
          </a:p>
          <a:p>
            <a:pPr lvl="1">
              <a:defRPr/>
            </a:pPr>
            <a:r>
              <a:rPr lang="ko-KR" altLang="en-US" dirty="0"/>
              <a:t>앞서 살펴본 컨트롤러 내 요청 처리 메서드에 </a:t>
            </a:r>
            <a:r>
              <a:rPr lang="en-US" altLang="ko-KR" dirty="0"/>
              <a:t>@ResponseBody</a:t>
            </a:r>
            <a:r>
              <a:rPr lang="ko-KR" altLang="en-US" dirty="0"/>
              <a:t>를 선언한 예에서 </a:t>
            </a:r>
            <a:r>
              <a:rPr lang="en-US" altLang="ko-KR" dirty="0"/>
              <a:t>@Controller </a:t>
            </a:r>
            <a:r>
              <a:rPr lang="ko-KR" altLang="en-US" dirty="0"/>
              <a:t>대신 </a:t>
            </a:r>
            <a:r>
              <a:rPr lang="en-US" altLang="ko-KR" dirty="0"/>
              <a:t>@RestController</a:t>
            </a:r>
            <a:r>
              <a:rPr lang="ko-KR" altLang="en-US" dirty="0"/>
              <a:t>로 선언하면 </a:t>
            </a:r>
            <a:r>
              <a:rPr lang="en-US" altLang="ko-KR" dirty="0"/>
              <a:t>@ResponseBody</a:t>
            </a:r>
            <a:r>
              <a:rPr lang="ko-KR" altLang="en-US" dirty="0"/>
              <a:t>를 생략할 수 있고</a:t>
            </a:r>
            <a:r>
              <a:rPr lang="en-US" altLang="ko-KR" dirty="0"/>
              <a:t>, @ResponseBody</a:t>
            </a:r>
            <a:r>
              <a:rPr lang="ko-KR" altLang="en-US" dirty="0"/>
              <a:t>처럼 요청 처리 메서드의 반환 결과 값을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응답함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EF96DF-E949-5076-DA54-ED07A90C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1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71E9-BB8D-118D-1D0C-71CB328E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E0BB42-4249-2CC1-19E8-974B0C588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5C87E3-A7EB-5936-B306-2657138C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4CE73-6E4D-2C94-CE99-1E27C4DB0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41083"/>
            <a:ext cx="3958945" cy="3238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4EBDB-D320-01CC-29E8-59C4582D9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48" y="2162056"/>
            <a:ext cx="3768064" cy="1655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47D3EA-4018-273F-AE49-634E47755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09" y="4100232"/>
            <a:ext cx="4879342" cy="11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025529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RESTful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서비스로 웹 애플리케이션 구축 방법을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자바스크립트를 활용해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RESTful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서비스 기반의 장바구니를 구현해 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3DA4-AC81-B6F5-6F1F-3B8CE47F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B69C0B-E35A-9F2F-55C1-DE0ACEB2D3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웹 애플리케이션의 게시판은 보통 게시글을 올리고</a:t>
            </a:r>
            <a:r>
              <a:rPr lang="en-US" altLang="ko-KR" dirty="0"/>
              <a:t>(Create), </a:t>
            </a:r>
            <a:r>
              <a:rPr lang="ko-KR" altLang="en-US" dirty="0"/>
              <a:t>읽고</a:t>
            </a:r>
            <a:r>
              <a:rPr lang="en-US" altLang="ko-KR" dirty="0"/>
              <a:t>(Read), </a:t>
            </a:r>
            <a:r>
              <a:rPr lang="ko-KR" altLang="en-US" dirty="0"/>
              <a:t>수정하고</a:t>
            </a:r>
            <a:r>
              <a:rPr lang="en-US" altLang="ko-KR" dirty="0"/>
              <a:t>(Update), </a:t>
            </a:r>
            <a:r>
              <a:rPr lang="ko-KR" altLang="en-US" dirty="0"/>
              <a:t>삭제하는</a:t>
            </a:r>
            <a:r>
              <a:rPr lang="en-US" altLang="ko-KR" dirty="0"/>
              <a:t>(Delete) </a:t>
            </a:r>
            <a:r>
              <a:rPr lang="ko-KR" altLang="en-US" dirty="0"/>
              <a:t>등 리소스에 대한 </a:t>
            </a:r>
            <a:r>
              <a:rPr lang="en-US" altLang="ko-KR" dirty="0"/>
              <a:t>CRUD </a:t>
            </a:r>
            <a:r>
              <a:rPr lang="ko-KR" altLang="en-US" dirty="0"/>
              <a:t>작업을 모두 포함하고 있음</a:t>
            </a:r>
          </a:p>
          <a:p>
            <a:pPr lvl="1">
              <a:defRPr/>
            </a:pPr>
            <a:r>
              <a:rPr lang="ko-KR" altLang="en-US" dirty="0"/>
              <a:t>기존의 웹 접근 방식으로 웹 게시판을 개발한다면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</a:t>
            </a:r>
            <a:r>
              <a:rPr lang="ko-KR" altLang="en-US" dirty="0"/>
              <a:t>만으로도 </a:t>
            </a:r>
            <a:r>
              <a:rPr lang="en-US" altLang="ko-KR" dirty="0"/>
              <a:t>CRUD </a:t>
            </a:r>
            <a:r>
              <a:rPr lang="ko-KR" altLang="en-US" dirty="0"/>
              <a:t>작업을 모두 처리할 수 있음</a:t>
            </a:r>
            <a:r>
              <a:rPr lang="en-US" altLang="ko-KR" dirty="0"/>
              <a:t>. </a:t>
            </a:r>
            <a:r>
              <a:rPr lang="ko-KR" altLang="en-US" dirty="0"/>
              <a:t>웹 게시판의 글 읽기와 삭제하기는 </a:t>
            </a:r>
            <a:r>
              <a:rPr lang="en-US" altLang="ko-KR" dirty="0"/>
              <a:t>GET </a:t>
            </a:r>
            <a:r>
              <a:rPr lang="ko-KR" altLang="en-US" dirty="0"/>
              <a:t>방식</a:t>
            </a:r>
            <a:r>
              <a:rPr lang="en-US" altLang="ko-KR" dirty="0"/>
              <a:t>, </a:t>
            </a:r>
            <a:r>
              <a:rPr lang="ko-KR" altLang="en-US" dirty="0"/>
              <a:t>글쓰기와 수정하기는 </a:t>
            </a:r>
            <a:r>
              <a:rPr lang="en-US" altLang="ko-KR" dirty="0"/>
              <a:t>POST </a:t>
            </a:r>
            <a:r>
              <a:rPr lang="ko-KR" altLang="en-US" dirty="0"/>
              <a:t>방식을 이용함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URI</a:t>
            </a:r>
            <a:r>
              <a:rPr lang="ko-KR" altLang="en-US" dirty="0"/>
              <a:t>는 실행을 위한 액션을 나타낼 뿐 제어하려는 리소스나 리소스의 위치를 명확하게 나타내지 않음</a:t>
            </a:r>
            <a:r>
              <a:rPr lang="en-US" altLang="ko-KR" dirty="0"/>
              <a:t>. </a:t>
            </a:r>
            <a:r>
              <a:rPr lang="ko-KR" altLang="en-US" dirty="0"/>
              <a:t>이와 같이 기존의 웹 접근 방식으로는 </a:t>
            </a:r>
            <a:r>
              <a:rPr lang="en-US" altLang="ko-KR" dirty="0"/>
              <a:t>URI</a:t>
            </a:r>
            <a:r>
              <a:rPr lang="ko-KR" altLang="en-US" dirty="0"/>
              <a:t>를 통해 제어하려는 리소스가 무엇이며</a:t>
            </a:r>
            <a:r>
              <a:rPr lang="en-US" altLang="ko-KR" dirty="0"/>
              <a:t>, </a:t>
            </a:r>
            <a:r>
              <a:rPr lang="ko-KR" altLang="en-US" dirty="0"/>
              <a:t>리소스에서 </a:t>
            </a:r>
            <a:r>
              <a:rPr lang="en-US" altLang="ko-KR" dirty="0"/>
              <a:t>GET</a:t>
            </a:r>
            <a:r>
              <a:rPr lang="ko-KR" altLang="en-US" dirty="0"/>
              <a:t>이나 </a:t>
            </a:r>
            <a:r>
              <a:rPr lang="en-US" altLang="ko-KR" dirty="0"/>
              <a:t>POST </a:t>
            </a:r>
            <a:r>
              <a:rPr lang="ko-KR" altLang="en-US" dirty="0"/>
              <a:t>방식으로만 어떤 액션을 할 것인지 명확하게 식별할 수 없음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최근의 웹 애플리케이션은 </a:t>
            </a:r>
            <a:r>
              <a:rPr lang="en-US" altLang="ko-KR" dirty="0"/>
              <a:t>HTTP </a:t>
            </a:r>
            <a:r>
              <a:rPr lang="ko-KR" altLang="en-US" dirty="0"/>
              <a:t>요청 방식으로 </a:t>
            </a:r>
            <a:r>
              <a:rPr lang="en-US" altLang="ko-KR" dirty="0"/>
              <a:t>GET, PUT, POST, DELETE</a:t>
            </a:r>
            <a:r>
              <a:rPr lang="ko-KR" altLang="en-US" dirty="0"/>
              <a:t>와 </a:t>
            </a:r>
            <a:r>
              <a:rPr lang="en-US" altLang="ko-KR" dirty="0"/>
              <a:t>URI</a:t>
            </a:r>
            <a:r>
              <a:rPr lang="ko-KR" altLang="en-US" dirty="0"/>
              <a:t>를 통해 리소스의 접근을 명확하게 식별할 수 있도록 </a:t>
            </a:r>
            <a:r>
              <a:rPr lang="en-US" altLang="ko-KR" dirty="0"/>
              <a:t>RESTful </a:t>
            </a:r>
            <a:r>
              <a:rPr lang="ko-KR" altLang="en-US" dirty="0"/>
              <a:t>웹 서비스 기반으로 개발함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서비스를 기반으로 </a:t>
            </a:r>
            <a:r>
              <a:rPr lang="en-US" altLang="ko-KR" dirty="0"/>
              <a:t>HTTP </a:t>
            </a:r>
            <a:r>
              <a:rPr lang="ko-KR" altLang="en-US" dirty="0"/>
              <a:t>메서드를 사용하려면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설정함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1BFD1-C606-B986-6A10-DD4C007A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07D57-56CD-2433-2ADA-491CC62E1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4" y="5458284"/>
            <a:ext cx="7020628" cy="5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0CF0-D386-989D-BB6C-5D1B5FE8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ED2E26-E73D-686D-B759-F79BA14CC8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서비스에서 </a:t>
            </a:r>
            <a:r>
              <a:rPr lang="en-US" altLang="ko-KR" dirty="0"/>
              <a:t>HTTP </a:t>
            </a:r>
            <a:r>
              <a:rPr lang="ko-KR" altLang="en-US" dirty="0"/>
              <a:t>요청 방식으로 리소스에 접근해서 수행하는 </a:t>
            </a:r>
            <a:r>
              <a:rPr lang="en-US" altLang="ko-KR" dirty="0"/>
              <a:t>CRUD </a:t>
            </a:r>
            <a:r>
              <a:rPr lang="ko-KR" altLang="en-US" dirty="0"/>
              <a:t>작업은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D3FB65-7BDE-1265-6307-CEAB261C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61A750-A9B0-D7E8-5EE0-FDC060520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353" y="2445739"/>
            <a:ext cx="7191310" cy="24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86E4-2208-BC61-AA47-673D3C16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A1B06A-44C6-EDCC-8380-65F02FD795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방식의 </a:t>
            </a:r>
            <a:r>
              <a:rPr lang="en-US" altLang="ko-KR" dirty="0"/>
              <a:t>PUT</a:t>
            </a:r>
            <a:r>
              <a:rPr lang="ko-KR" altLang="en-US" dirty="0"/>
              <a:t>을 지정한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BC90A7-2880-8C5A-82EB-48523230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647913-5614-5E35-39A8-1352FB1E1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49" y="2157303"/>
            <a:ext cx="4538084" cy="4259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E9F32A-EFF0-2025-2411-21D46671E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16" y="2041568"/>
            <a:ext cx="3539338" cy="2407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90DFC8-5840-D116-83F0-589C9658F6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15" y="4579346"/>
            <a:ext cx="3539339" cy="1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A8C4-2D84-851A-34C4-148537BF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1ABCF7-0E4D-42AC-92E7-A00E450C24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http://.../exam05</a:t>
            </a:r>
            <a:r>
              <a:rPr lang="ko-KR" altLang="en-US" dirty="0"/>
              <a:t>이면 </a:t>
            </a:r>
            <a:r>
              <a:rPr lang="en-US" altLang="ko-KR" dirty="0"/>
              <a:t>Example05Controller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viewPage05.html </a:t>
            </a:r>
            <a:r>
              <a:rPr lang="ko-KR" altLang="en-US" dirty="0"/>
              <a:t>출력함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en-US" altLang="ko-KR" dirty="0"/>
              <a:t>name, age, email </a:t>
            </a:r>
            <a:r>
              <a:rPr lang="ko-KR" altLang="en-US" dirty="0"/>
              <a:t>항목에 각각 </a:t>
            </a:r>
            <a:r>
              <a:rPr lang="en-US" altLang="ko-KR" dirty="0" err="1"/>
              <a:t>HongGilSon</a:t>
            </a:r>
            <a:r>
              <a:rPr lang="en-US" altLang="ko-KR" dirty="0"/>
              <a:t>, 20, hong@naver.com</a:t>
            </a:r>
            <a:r>
              <a:rPr lang="ko-KR" altLang="en-US" dirty="0"/>
              <a:t>을 입력하면 </a:t>
            </a:r>
            <a:r>
              <a:rPr lang="en-US" altLang="ko-KR" dirty="0"/>
              <a:t>Example05Controller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매개변수 </a:t>
            </a:r>
            <a:r>
              <a:rPr lang="en-US" altLang="ko-KR" dirty="0"/>
              <a:t>person</a:t>
            </a:r>
            <a:r>
              <a:rPr lang="ko-KR" altLang="en-US" dirty="0"/>
              <a:t>으로 전달받음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E17CDF4-BFB7-75EB-A893-7FCCF0E2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4F80D-4654-FBFE-5E43-914FD5254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409" y="3061867"/>
            <a:ext cx="3152446" cy="1964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A3FBF-3D46-4BBB-8B37-8D5E4C0E5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324" y="3061867"/>
            <a:ext cx="3647671" cy="1964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9E63ED-5DED-A021-BCC1-036D335E3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58" y="5161903"/>
            <a:ext cx="5660100" cy="14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221" y="3429000"/>
            <a:ext cx="724155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152" y="2016158"/>
            <a:ext cx="6755042" cy="30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64" y="2092688"/>
            <a:ext cx="7555872" cy="33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144" y="2816844"/>
            <a:ext cx="7531712" cy="2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95A-C431-CF09-EDD8-197D31B18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19484D-8F8B-F7A9-56B7-9313F33A4E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장바구니의 항목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CartItem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4C4577-75EB-44C6-3467-77AEF509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305F9-C2D8-D727-DEB0-4FC38DAEA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735758"/>
            <a:ext cx="3135570" cy="2261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99EE2F-1E05-5FB0-84C2-4DDC06656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97180"/>
            <a:ext cx="3135570" cy="163237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F40131C-A1F7-EEF2-8E39-6D4ECE61AF8D}"/>
              </a:ext>
            </a:extLst>
          </p:cNvPr>
          <p:cNvSpPr txBox="1">
            <a:spLocks/>
          </p:cNvSpPr>
          <p:nvPr/>
        </p:nvSpPr>
        <p:spPr>
          <a:xfrm>
            <a:off x="3436671" y="2657282"/>
            <a:ext cx="5461852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 using Fields </a:t>
            </a:r>
            <a:r>
              <a:rPr lang="ko-KR" altLang="en-US" dirty="0"/>
              <a:t>메뉴를 선택해 일반 생성자 </a:t>
            </a:r>
            <a:r>
              <a:rPr lang="en-US" altLang="ko-KR" dirty="0" err="1"/>
              <a:t>CartItem</a:t>
            </a:r>
            <a:r>
              <a:rPr lang="en-US" altLang="ko-KR" dirty="0"/>
              <a:t>(...)</a:t>
            </a:r>
            <a:r>
              <a:rPr lang="ko-KR" altLang="en-US" dirty="0"/>
              <a:t>을 만들고 멤버 변수 초기화함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Getters and Setters </a:t>
            </a:r>
            <a:r>
              <a:rPr lang="ko-KR" altLang="en-US" dirty="0"/>
              <a:t>메뉴를 선택해 모든 필드에 대한 </a:t>
            </a:r>
            <a:r>
              <a:rPr lang="en-US" altLang="ko-KR" dirty="0"/>
              <a:t>Setter( ) </a:t>
            </a:r>
            <a:r>
              <a:rPr lang="ko-KR" altLang="en-US" dirty="0"/>
              <a:t>메서드 생성</a:t>
            </a:r>
            <a:r>
              <a:rPr lang="en-US" altLang="ko-KR" dirty="0"/>
              <a:t>. </a:t>
            </a:r>
            <a:r>
              <a:rPr lang="ko-KR" altLang="en-US" dirty="0"/>
              <a:t>여기에 장바구니에 담기는 도서별 총액을 산출하는 메서드 </a:t>
            </a:r>
            <a:r>
              <a:rPr lang="en-US" altLang="ko-KR" dirty="0" err="1"/>
              <a:t>updateTotalPrice</a:t>
            </a:r>
            <a:r>
              <a:rPr lang="en-US" altLang="ko-KR" dirty="0"/>
              <a:t>( )</a:t>
            </a:r>
            <a:r>
              <a:rPr lang="ko-KR" altLang="en-US" dirty="0"/>
              <a:t>를 호출함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 등록되는 도서별 총액 산출하는 메서드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2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.1 RESTful</a:t>
            </a:r>
            <a:r>
              <a:rPr lang="ko-KR" altLang="en-US" sz="2400" dirty="0">
                <a:latin typeface="맑은 고딕"/>
                <a:ea typeface="맑은 고딕"/>
              </a:rPr>
              <a:t> 웹서비스의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.2 RESTful </a:t>
            </a:r>
            <a:r>
              <a:rPr lang="ko-KR" altLang="en-US" sz="2400" dirty="0">
                <a:latin typeface="맑은 고딕"/>
                <a:ea typeface="맑은 고딕"/>
              </a:rPr>
              <a:t>방식의 </a:t>
            </a:r>
            <a:r>
              <a:rPr lang="ko-KR" altLang="en-US" sz="2400" dirty="0" err="1">
                <a:latin typeface="맑은 고딕"/>
                <a:ea typeface="맑은 고딕"/>
              </a:rPr>
              <a:t>애너테이션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13.3 RESTful </a:t>
            </a:r>
            <a:r>
              <a:rPr lang="ko-KR" altLang="en-US" dirty="0">
                <a:latin typeface="맑은 고딕"/>
                <a:ea typeface="맑은 고딕"/>
              </a:rPr>
              <a:t>웹 서비스의 </a:t>
            </a:r>
            <a:r>
              <a:rPr lang="en-US" altLang="ko-KR" dirty="0">
                <a:latin typeface="맑은 고딕"/>
                <a:ea typeface="맑은 고딕"/>
              </a:rPr>
              <a:t>CRUD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장바구니 페이지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7B9D-F9B3-DFD2-916F-28022ACF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C19C1B-160A-9868-DC17-E0EC57F1B4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Cart </a:t>
            </a:r>
            <a:r>
              <a:rPr lang="ko-KR" altLang="en-US" dirty="0"/>
              <a:t>클래스를 생성하고 다음 내용 작성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E61DB7-52F5-B821-5F43-907F26B4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BB81E-24B9-AB29-698A-53C9D286F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8400"/>
            <a:ext cx="3977215" cy="1895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FF1393-C900-FF40-0101-EF44EBCFC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4613503"/>
            <a:ext cx="3977215" cy="1896850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F587B10-9891-4C85-7A53-FBE468753BDB}"/>
              </a:ext>
            </a:extLst>
          </p:cNvPr>
          <p:cNvSpPr txBox="1">
            <a:spLocks/>
          </p:cNvSpPr>
          <p:nvPr/>
        </p:nvSpPr>
        <p:spPr>
          <a:xfrm>
            <a:off x="4351071" y="2657282"/>
            <a:ext cx="4547452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Constructors from Superclass </a:t>
            </a:r>
            <a:r>
              <a:rPr lang="ko-KR" altLang="en-US" dirty="0"/>
              <a:t>메뉴를 선택해 기본 생성자 </a:t>
            </a:r>
            <a:r>
              <a:rPr lang="en-US" altLang="ko-KR" dirty="0"/>
              <a:t>Cart( )</a:t>
            </a:r>
            <a:r>
              <a:rPr lang="ko-KR" altLang="en-US" dirty="0"/>
              <a:t>를 생성하고 멤버 변수 초기화함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 using Fields </a:t>
            </a:r>
            <a:r>
              <a:rPr lang="ko-KR" altLang="en-US" dirty="0"/>
              <a:t>메뉴 선택해 일반 생성자 </a:t>
            </a:r>
            <a:r>
              <a:rPr lang="en-US" altLang="ko-KR" dirty="0"/>
              <a:t>Cart(...)</a:t>
            </a:r>
            <a:r>
              <a:rPr lang="ko-KR" altLang="en-US" dirty="0"/>
              <a:t>를 생성하고 장바구니 </a:t>
            </a:r>
            <a:r>
              <a:rPr lang="en-US" altLang="ko-KR" dirty="0"/>
              <a:t>ID </a:t>
            </a:r>
            <a:r>
              <a:rPr lang="ko-KR" altLang="en-US" dirty="0"/>
              <a:t>초기화함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81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491BD-72AD-A6D7-6581-5EC424E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64D452-20D1-5A11-90B1-51874F46CD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정보 관리 인터페이스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인터페이스를 생성하고 다음 내용 작성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947EAF-CF91-407D-3908-5EBA047F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F2E57-7441-FAA2-4745-3BAFD812B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1926" y="2846003"/>
            <a:ext cx="6260147" cy="2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A744-E66E-6720-9F8D-8D563D08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F4822-8DC9-A4CA-09EE-70FDED88E0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정보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A110E0-A0AF-2C8F-A1D0-C560161A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49CC6-0B57-9B90-9C5F-EF4E9DE73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3251"/>
            <a:ext cx="3936897" cy="396000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E69F5AE-CA17-3D50-09DB-652F11009862}"/>
              </a:ext>
            </a:extLst>
          </p:cNvPr>
          <p:cNvSpPr txBox="1">
            <a:spLocks/>
          </p:cNvSpPr>
          <p:nvPr/>
        </p:nvSpPr>
        <p:spPr>
          <a:xfrm>
            <a:off x="4265154" y="2657282"/>
            <a:ext cx="4725423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새로운 장바구니를 생성해 장바구니 </a:t>
            </a:r>
            <a:r>
              <a:rPr lang="en-US" altLang="ko-KR" dirty="0"/>
              <a:t>ID</a:t>
            </a:r>
            <a:r>
              <a:rPr lang="ko-KR" altLang="en-US" dirty="0"/>
              <a:t>를 등록하고 생성된 장바구니 객체를 반환하는 메서드</a:t>
            </a:r>
            <a:r>
              <a:rPr lang="en-US" altLang="ko-KR" dirty="0"/>
              <a:t>. </a:t>
            </a:r>
            <a:r>
              <a:rPr lang="ko-KR" altLang="en-US" dirty="0"/>
              <a:t>동일한 장바구니 </a:t>
            </a:r>
            <a:r>
              <a:rPr lang="en-US" altLang="ko-KR" dirty="0"/>
              <a:t>ID</a:t>
            </a:r>
            <a:r>
              <a:rPr lang="ko-KR" altLang="en-US" dirty="0"/>
              <a:t>가 존재하면 예외 처리를 위해 </a:t>
            </a:r>
            <a:r>
              <a:rPr lang="en-US" altLang="ko-KR" dirty="0" err="1"/>
              <a:t>IllegalArgumentException</a:t>
            </a:r>
            <a:r>
              <a:rPr lang="en-US" altLang="ko-KR" dirty="0"/>
              <a:t>( ) </a:t>
            </a:r>
            <a:r>
              <a:rPr lang="ko-KR" altLang="en-US" dirty="0"/>
              <a:t>메서드 호출함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</a:t>
            </a:r>
            <a:r>
              <a:rPr lang="en-US" altLang="ko-KR" dirty="0"/>
              <a:t>ID </a:t>
            </a:r>
            <a:r>
              <a:rPr lang="ko-KR" altLang="en-US" dirty="0"/>
              <a:t>이용해 장바구니에 등록된 모든 정보 가져와 반환하는 메서드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5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F573-41DE-3E75-9593-1C7A00D5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20A564F-EE19-9AD6-9173-4C17BFA138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반환하는 비즈니스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정보 반환 인터페이스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인터페이스를 생성하고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4EB8FF-B227-CF5E-2725-E230D68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6CE91-C0AC-85BC-5EFD-124FDBF05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968" y="2887269"/>
            <a:ext cx="6346064" cy="20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6960-053C-5375-010E-745447F9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A1E94F-D7FC-09F8-B396-540F4D9444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반환하는 비즈니스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정보 반환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저장소 객체에서 생성한 장바구니를 가져와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저장소 객체에서 장바구니 </a:t>
            </a:r>
            <a:r>
              <a:rPr lang="en-US" altLang="ko-KR" dirty="0"/>
              <a:t>ID</a:t>
            </a:r>
            <a:r>
              <a:rPr lang="ko-KR" altLang="en-US" dirty="0"/>
              <a:t>에 등록된 모든 정보 가져와 반환하는 메서드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5ECA29-F2BF-EA94-9806-EE7DC292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B238-1B6C-D841-2B89-330A3AF1C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136" y="2729958"/>
            <a:ext cx="4053727" cy="29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1286-3D44-55E1-242A-9F2DC5BE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DB89D2-E384-C940-C849-C4708782D2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컨트롤러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4698CA-7FB6-0898-80A9-108EBD7F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56931-0308-AA08-E1C3-453A5D1B1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98" y="2560281"/>
            <a:ext cx="3093004" cy="41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4171-8B4E-4B8F-2F97-B7B9EA40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F7128D-4762-FFD9-BD39-2218ACC3B2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이 </a:t>
            </a:r>
            <a:r>
              <a:rPr lang="en-US" altLang="ko-KR" sz="1200" dirty="0"/>
              <a:t>http://localhost:8080/BookMarket/cart/</a:t>
            </a:r>
            <a:r>
              <a:rPr lang="ko-KR" altLang="en-US" sz="1200" dirty="0"/>
              <a:t>일 때 요청 처리 메서드</a:t>
            </a:r>
            <a:r>
              <a:rPr lang="en-US" altLang="ko-KR" sz="1200" dirty="0"/>
              <a:t>. </a:t>
            </a:r>
            <a:r>
              <a:rPr lang="ko-KR" altLang="en-US" sz="1200" dirty="0"/>
              <a:t>세션 </a:t>
            </a:r>
            <a:r>
              <a:rPr lang="en-US" altLang="ko-KR" sz="1200" dirty="0"/>
              <a:t>ID </a:t>
            </a:r>
            <a:r>
              <a:rPr lang="ko-KR" altLang="en-US" sz="1200" dirty="0"/>
              <a:t>값을 가져와 </a:t>
            </a:r>
            <a:r>
              <a:rPr lang="en-US" altLang="ko-KR" sz="1200" dirty="0"/>
              <a:t>URI cart/</a:t>
            </a:r>
            <a:r>
              <a:rPr lang="en-US" altLang="ko-KR" sz="1200" dirty="0" err="1"/>
              <a:t>sessionid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리다이렉션함</a:t>
            </a:r>
            <a:endParaRPr lang="ko-KR" altLang="en-US" sz="12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BookMarket</a:t>
            </a:r>
            <a:r>
              <a:rPr lang="en-US" altLang="ko-KR" sz="1200" dirty="0"/>
              <a:t>/cart/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POST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</a:t>
            </a:r>
            <a:r>
              <a:rPr lang="en-US" altLang="ko-KR" sz="1200" dirty="0"/>
              <a:t>. Cart </a:t>
            </a:r>
            <a:r>
              <a:rPr lang="ko-KR" altLang="en-US" sz="1200" dirty="0"/>
              <a:t>클래스 정보를 </a:t>
            </a:r>
            <a:r>
              <a:rPr lang="en-US" altLang="ko-KR" sz="1200" dirty="0"/>
              <a:t>HTTP </a:t>
            </a:r>
            <a:r>
              <a:rPr lang="ko-KR" altLang="en-US" sz="1200" dirty="0"/>
              <a:t>요청 </a:t>
            </a:r>
            <a:r>
              <a:rPr lang="en-US" altLang="ko-KR" sz="1200" dirty="0"/>
              <a:t>body</a:t>
            </a:r>
            <a:r>
              <a:rPr lang="ko-KR" altLang="en-US" sz="1200" dirty="0"/>
              <a:t>로 전달받아 장바구니를 새로 생성하고 </a:t>
            </a:r>
            <a:r>
              <a:rPr lang="en-US" altLang="ko-KR" sz="1200" dirty="0"/>
              <a:t>HTTP </a:t>
            </a:r>
            <a:r>
              <a:rPr lang="ko-KR" altLang="en-US" sz="1200" dirty="0"/>
              <a:t>응답 </a:t>
            </a:r>
            <a:r>
              <a:rPr lang="en-US" altLang="ko-KR" sz="1200" dirty="0"/>
              <a:t>body</a:t>
            </a:r>
            <a:r>
              <a:rPr lang="ko-KR" altLang="en-US" sz="1200" dirty="0"/>
              <a:t>로 전달함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BookMarket</a:t>
            </a:r>
            <a:r>
              <a:rPr lang="en-US" altLang="ko-KR" sz="1200" dirty="0"/>
              <a:t>/cart/</a:t>
            </a:r>
            <a:r>
              <a:rPr lang="en-US" altLang="ko-KR" sz="1200" dirty="0" err="1"/>
              <a:t>cartId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GET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요청을 처리함</a:t>
            </a:r>
            <a:r>
              <a:rPr lang="en-US" altLang="ko-KR" sz="1200" dirty="0"/>
              <a:t>. </a:t>
            </a:r>
            <a:r>
              <a:rPr lang="ko-KR" altLang="en-US" sz="1200" dirty="0"/>
              <a:t>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에서 경로 변수 </a:t>
            </a:r>
            <a:r>
              <a:rPr lang="en-US" altLang="ko-KR" sz="1200" dirty="0" err="1"/>
              <a:t>cartId</a:t>
            </a:r>
            <a:r>
              <a:rPr lang="en-US" altLang="ko-KR" sz="1200" dirty="0"/>
              <a:t>(</a:t>
            </a:r>
            <a:r>
              <a:rPr lang="ko-KR" altLang="en-US" sz="1200" dirty="0"/>
              <a:t>장바구니 </a:t>
            </a:r>
            <a:r>
              <a:rPr lang="en-US" altLang="ko-KR" sz="1200" dirty="0"/>
              <a:t>ID)</a:t>
            </a:r>
            <a:r>
              <a:rPr lang="ko-KR" altLang="en-US" sz="1200" dirty="0"/>
              <a:t>에 등록된 모든 정보를 읽어 와 커맨드 객체 </a:t>
            </a:r>
            <a:r>
              <a:rPr lang="en-US" altLang="ko-KR" sz="1200" dirty="0"/>
              <a:t>cart </a:t>
            </a:r>
            <a:r>
              <a:rPr lang="ko-KR" altLang="en-US" sz="1200" dirty="0"/>
              <a:t>속성에 등록하고</a:t>
            </a:r>
            <a:r>
              <a:rPr lang="en-US" altLang="ko-KR" sz="1200" dirty="0"/>
              <a:t>, </a:t>
            </a:r>
            <a:r>
              <a:rPr lang="ko-KR" altLang="en-US" sz="1200" dirty="0"/>
              <a:t>뷰 이름을 </a:t>
            </a:r>
            <a:r>
              <a:rPr lang="en-US" altLang="ko-KR" sz="1200" dirty="0"/>
              <a:t>cart</a:t>
            </a:r>
            <a:r>
              <a:rPr lang="ko-KR" altLang="en-US" sz="1200" dirty="0"/>
              <a:t>로 반환하므로 </a:t>
            </a:r>
            <a:r>
              <a:rPr lang="en-US" altLang="ko-KR" sz="1200" dirty="0"/>
              <a:t>cart.html</a:t>
            </a:r>
            <a:r>
              <a:rPr lang="ko-KR" altLang="en-US" sz="1200" dirty="0"/>
              <a:t>이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/cart/</a:t>
            </a:r>
            <a:r>
              <a:rPr lang="en-US" altLang="ko-KR" sz="1200" dirty="0" err="1"/>
              <a:t>cartId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PUT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요청을 처리함</a:t>
            </a:r>
            <a:r>
              <a:rPr lang="en-US" altLang="ko-KR" sz="1200" dirty="0"/>
              <a:t>. read( ) </a:t>
            </a:r>
            <a:r>
              <a:rPr lang="ko-KR" altLang="en-US" sz="1200" dirty="0"/>
              <a:t>메서드는 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에서 경로 변수인 장바구니 </a:t>
            </a:r>
            <a:r>
              <a:rPr lang="en-US" altLang="ko-KR" sz="1200" dirty="0"/>
              <a:t>ID(</a:t>
            </a:r>
            <a:r>
              <a:rPr lang="en-US" altLang="ko-KR" sz="1200" dirty="0" err="1"/>
              <a:t>cartId</a:t>
            </a:r>
            <a:r>
              <a:rPr lang="en-US" altLang="ko-KR" sz="1200" dirty="0"/>
              <a:t>)</a:t>
            </a:r>
            <a:r>
              <a:rPr lang="ko-KR" altLang="en-US" sz="1200" dirty="0"/>
              <a:t>에 등록된 모든 정보 가져옴</a:t>
            </a:r>
            <a:endParaRPr lang="en-US" altLang="ko-KR" sz="1200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80AB71-2BBC-AE47-8E3F-0CD6F661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B3A33-18B6-2A64-C8E3-A2DDF4081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122" y="2076570"/>
            <a:ext cx="3889755" cy="23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8BA8-F3F0-8FDD-8701-F6072599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C5FA78-06BA-22D5-79C1-94E1BBDDD4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상세 페이지 수정</a:t>
            </a:r>
            <a:r>
              <a:rPr lang="en-US" altLang="ko-KR" b="1" dirty="0"/>
              <a:t>: </a:t>
            </a:r>
            <a:r>
              <a:rPr lang="ko-KR" altLang="en-US" dirty="0"/>
              <a:t>도서를 장바구니에 담기 위한 </a:t>
            </a:r>
            <a:r>
              <a:rPr lang="en-US" altLang="ko-KR" dirty="0"/>
              <a:t>book.html </a:t>
            </a:r>
            <a:r>
              <a:rPr lang="ko-KR" altLang="en-US" dirty="0"/>
              <a:t>파일을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장바구니 </a:t>
            </a:r>
            <a:r>
              <a:rPr lang="en-US" altLang="ko-KR" dirty="0"/>
              <a:t>&gt;&gt;] </a:t>
            </a:r>
            <a:r>
              <a:rPr lang="ko-KR" altLang="en-US" dirty="0"/>
              <a:t>버튼 만들고 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/cart</a:t>
            </a:r>
            <a:r>
              <a:rPr lang="ko-KR" altLang="en-US" dirty="0"/>
              <a:t>로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ED1FC3-BE27-958F-BF5E-B4780BE6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39D21-DF1C-ADB6-7062-453F25DEB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891" y="2751324"/>
            <a:ext cx="5648217" cy="1108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ADFBE-90CC-7530-4A62-48BDE13F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91" y="3822056"/>
            <a:ext cx="5648217" cy="1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1C92-D4A8-B865-A41E-3F5C06079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27A94-9FAD-44FA-BC29-37CD40D221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장바구니 뷰 페이지 작성</a:t>
            </a:r>
            <a:r>
              <a:rPr lang="en-US" altLang="ko-KR" b="1" dirty="0"/>
              <a:t>: </a:t>
            </a:r>
            <a:r>
              <a:rPr lang="ko-KR" altLang="en-US" dirty="0"/>
              <a:t>장바구니에 해당하는 </a:t>
            </a:r>
            <a:r>
              <a:rPr lang="en-US" altLang="ko-KR" dirty="0"/>
              <a:t>cart.html </a:t>
            </a:r>
            <a:r>
              <a:rPr lang="ko-KR" altLang="en-US" dirty="0"/>
              <a:t>파일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756A3-C578-80BB-B419-EBA9F1DC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12FD6-552D-CF6A-8D7E-582BD93A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914" y="2541835"/>
            <a:ext cx="3952171" cy="41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B831-B871-4AD1-DDEE-6F8704DA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B312F3-1547-1946-B984-CE50728597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84B3B5-951C-1116-37DD-459EF709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1800C-A174-3EB9-E4B6-E61A9235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4224" y="2092687"/>
            <a:ext cx="2975552" cy="45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RESTful </a:t>
            </a:r>
            <a:r>
              <a:rPr lang="ko-KR" altLang="en-US" dirty="0">
                <a:latin typeface="맑은 고딕"/>
                <a:ea typeface="맑은 고딕"/>
              </a:rPr>
              <a:t>웹 서비스의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54381-35A1-6AA5-A68D-00A251AC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F29D14-7F8D-5D9F-D183-F9EDEDA617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장바구니가 비어 있지 않으면 장바구니에 등록된 도서 정보 목록을 출력</a:t>
            </a:r>
            <a:r>
              <a:rPr lang="en-US" altLang="ko-KR" dirty="0"/>
              <a:t>. </a:t>
            </a:r>
            <a:r>
              <a:rPr lang="ko-KR" altLang="en-US" dirty="0"/>
              <a:t>커맨드 객체 </a:t>
            </a:r>
            <a:r>
              <a:rPr lang="en-US" altLang="ko-KR" dirty="0" err="1"/>
              <a:t>cart.cartItems</a:t>
            </a:r>
            <a:r>
              <a:rPr lang="ko-KR" altLang="en-US" dirty="0"/>
              <a:t>를 </a:t>
            </a:r>
            <a:r>
              <a:rPr lang="en-US" altLang="ko-KR" dirty="0"/>
              <a:t>item </a:t>
            </a:r>
            <a:r>
              <a:rPr lang="ko-KR" altLang="en-US" dirty="0"/>
              <a:t>변수로 재정의해 </a:t>
            </a:r>
            <a:r>
              <a:rPr lang="en-US" altLang="ko-KR" dirty="0"/>
              <a:t>book </a:t>
            </a:r>
            <a:r>
              <a:rPr lang="ko-KR" altLang="en-US" dirty="0"/>
              <a:t>객체</a:t>
            </a:r>
            <a:r>
              <a:rPr lang="en-US" altLang="ko-KR" dirty="0"/>
              <a:t>, quantity, </a:t>
            </a:r>
            <a:r>
              <a:rPr lang="en-US" altLang="ko-KR" dirty="0" err="1"/>
              <a:t>totalPrice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${</a:t>
            </a:r>
            <a:r>
              <a:rPr lang="en-US" altLang="ko-KR" dirty="0" err="1"/>
              <a:t>item.value</a:t>
            </a:r>
            <a:r>
              <a:rPr lang="en-US" altLang="ko-KR" dirty="0"/>
              <a:t>.</a:t>
            </a:r>
            <a:r>
              <a:rPr lang="ko-KR" altLang="en-US" dirty="0"/>
              <a:t>필드이름</a:t>
            </a:r>
            <a:r>
              <a:rPr lang="en-US" altLang="ko-KR" dirty="0"/>
              <a:t>}</a:t>
            </a:r>
            <a:r>
              <a:rPr lang="ko-KR" altLang="en-US" dirty="0"/>
              <a:t>을 이용해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장바구니가 비어 있지 않으면 장바구니에 담긴 총액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 &gt;&gt;</a:t>
            </a:r>
            <a:r>
              <a:rPr lang="ko-KR" altLang="en-US" dirty="0"/>
              <a:t>쇼핑 계속하기</a:t>
            </a:r>
            <a:r>
              <a:rPr lang="en-US" altLang="ko-KR" dirty="0"/>
              <a:t>] </a:t>
            </a:r>
            <a:r>
              <a:rPr lang="ko-KR" altLang="en-US" dirty="0"/>
              <a:t>버튼 만들고 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/books</a:t>
            </a:r>
            <a:r>
              <a:rPr lang="ko-KR" altLang="en-US" dirty="0"/>
              <a:t>로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E1D60C-C6B7-EFBD-3394-32B62FF6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FED00-F111-7E66-9E3A-34FB4320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16" y="2086550"/>
            <a:ext cx="4198367" cy="28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BAC0-DAC4-D6A3-A632-3070288A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F9DD42-CCBB-3C10-846E-E8BD2BB65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http://localhost:8080/BookMakrt/books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 나타나면 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 </a:t>
            </a:r>
            <a:r>
              <a:rPr lang="ko-KR" altLang="en-US" dirty="0"/>
              <a:t>버튼 눌러 장바구니 화면으로 이동하는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B14AAC-3283-B7B9-326E-21DB2EA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445E0-5E36-085D-0781-8FACE04D9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525" y="3080031"/>
            <a:ext cx="3808905" cy="3050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95109-B5E9-5FA2-5019-B160162EB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17" y="3080032"/>
            <a:ext cx="3843805" cy="23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D54-5A95-A436-42CE-AD4BD196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848115-1D1D-FABA-7795-9DCE97B294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b="1" dirty="0" err="1"/>
              <a:t>HiddenHttpMethodFilter</a:t>
            </a:r>
            <a:r>
              <a:rPr lang="en-US" altLang="ko-KR" b="1" dirty="0"/>
              <a:t> </a:t>
            </a:r>
            <a:r>
              <a:rPr lang="ko-KR" altLang="en-US" b="1" dirty="0"/>
              <a:t>필터 설정하기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 err="1"/>
              <a:t>HiddenHttpMethodFilter</a:t>
            </a:r>
            <a:r>
              <a:rPr lang="en-US" altLang="ko-KR" b="1" dirty="0"/>
              <a:t> </a:t>
            </a:r>
            <a:r>
              <a:rPr lang="ko-KR" altLang="en-US" b="1" dirty="0"/>
              <a:t>필터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HTTP </a:t>
            </a:r>
            <a:r>
              <a:rPr lang="ko-KR" altLang="en-US" dirty="0"/>
              <a:t>요청 방식 사용하기 위해 </a:t>
            </a:r>
            <a:r>
              <a:rPr lang="en-US" altLang="ko-KR" dirty="0" err="1"/>
              <a:t>HiddenHttpMethodFilter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6FB322-5F86-9BAF-AD1D-71E117F0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C02D2-A3DA-6632-97CA-DB6500384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491" y="2878085"/>
            <a:ext cx="6641018" cy="182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3C87-F14E-A640-2370-B6A642D0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C4824C-AB14-946C-D862-179E4C9BE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장바구니에 도서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Cart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0CF1C0-2ECF-4D05-261D-B3FC976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A160D-04D9-5575-191C-3CBEC977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8525"/>
            <a:ext cx="3831577" cy="18289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19AF4-32B4-298D-A95D-FC9B44F25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47452"/>
            <a:ext cx="3831577" cy="1989782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5ECED04-822F-07D5-5EF8-669154F1A58A}"/>
              </a:ext>
            </a:extLst>
          </p:cNvPr>
          <p:cNvSpPr txBox="1">
            <a:spLocks/>
          </p:cNvSpPr>
          <p:nvPr/>
        </p:nvSpPr>
        <p:spPr>
          <a:xfrm>
            <a:off x="4191511" y="2718525"/>
            <a:ext cx="4799066" cy="4031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도서 목록 중 선택한 도서를 장바구니에 등록하는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 등록하는 도서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 err="1"/>
              <a:t>CartItems</a:t>
            </a:r>
            <a:r>
              <a:rPr lang="en-US" altLang="ko-KR" dirty="0"/>
              <a:t> </a:t>
            </a:r>
            <a:r>
              <a:rPr lang="ko-KR" altLang="en-US" dirty="0"/>
              <a:t>객체에 등록되어 있는지 확인하고 등록되어 있으면 도서 개수를 추가하고 등록되어 있지 않으면 </a:t>
            </a:r>
            <a:r>
              <a:rPr lang="en-US" altLang="ko-KR" dirty="0" err="1"/>
              <a:t>CartItems</a:t>
            </a:r>
            <a:r>
              <a:rPr lang="en-US" altLang="ko-KR" dirty="0"/>
              <a:t> </a:t>
            </a:r>
            <a:r>
              <a:rPr lang="ko-KR" altLang="en-US" dirty="0"/>
              <a:t>객체에 저장함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31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C2F4-EDAD-7DBB-96B4-41C1835E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3B85AC-9C3C-C894-7529-ED16283C62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CartRepository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FF67A6-1202-379B-EC52-61B13CF7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67F18-DC2A-7CB9-F98D-BE2150ACB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401" y="2798860"/>
            <a:ext cx="6441197" cy="22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4D89A-D47D-9AB6-DC8B-D8FBF8ECE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6D60FE-2098-A37D-F800-1033F5224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CartRepositoryImpl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</a:t>
            </a:r>
            <a:r>
              <a:rPr lang="en-US" altLang="ko-KR" dirty="0"/>
              <a:t>ID</a:t>
            </a:r>
            <a:r>
              <a:rPr lang="ko-KR" altLang="en-US" dirty="0"/>
              <a:t>가 존재하지 않은 경우 발생시킬 예외 처리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A189E4-16DE-F7F0-D539-81FCBA10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7CD30-AF23-580E-700C-33D63F822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9960" y="2706528"/>
            <a:ext cx="4364079" cy="33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88E3-A57D-6331-2BA0-92A7834B4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A1E266-90F2-9F59-0C3F-5FFDDE10DA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en-US" altLang="ko-KR" b="1" dirty="0" err="1"/>
              <a:t>CartService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9624A1-78B9-E839-2EC8-07FC02BD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027DF-88D0-85F7-AA9D-1E5B1172A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751" y="2845665"/>
            <a:ext cx="6586503" cy="235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550C-5625-C79F-AF73-5EBFF0E7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DB1BEC-24E2-EF7F-A621-DC314A0DA8B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en-US" altLang="ko-KR" b="1" dirty="0" err="1"/>
              <a:t>CartServiceImpl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281DEF-A4EF-A353-26D6-AF3550F3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B5CC8-206D-84CF-8F7E-07D35F05E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919" y="2772022"/>
            <a:ext cx="5398161" cy="3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BE97-FC74-E03C-ADBE-513C1E9A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CE8535-F8E0-6FEB-6A09-4310E2E9F6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89EA87D-EF8F-8986-156E-BF861D78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82183-D6B6-F791-A0F5-0EC82D517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400" y="2772022"/>
            <a:ext cx="5007198" cy="3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D0D0-D346-4150-B3C1-7B87D463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88A46D-19D2-2236-C35E-D754CC53D7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방식이 </a:t>
            </a:r>
            <a:r>
              <a:rPr lang="en-US" altLang="ko-KR" dirty="0"/>
              <a:t>PUT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요청 </a:t>
            </a:r>
            <a:r>
              <a:rPr lang="en-US" altLang="ko-KR" dirty="0"/>
              <a:t>URI</a:t>
            </a:r>
            <a:r>
              <a:rPr lang="ko-KR" altLang="en-US" dirty="0"/>
              <a:t>가 </a:t>
            </a:r>
            <a:r>
              <a:rPr lang="en-US" altLang="ko-KR" dirty="0"/>
              <a:t>/cart/add/{</a:t>
            </a:r>
            <a:r>
              <a:rPr lang="en-US" altLang="ko-KR" dirty="0" err="1"/>
              <a:t>bookId</a:t>
            </a:r>
            <a:r>
              <a:rPr lang="en-US" altLang="ko-KR" dirty="0"/>
              <a:t>}</a:t>
            </a:r>
            <a:r>
              <a:rPr lang="ko-KR" altLang="en-US" dirty="0"/>
              <a:t>일 때 경로 변수 </a:t>
            </a:r>
            <a:r>
              <a:rPr lang="en-US" altLang="ko-KR" dirty="0" err="1"/>
              <a:t>bookId</a:t>
            </a:r>
            <a:r>
              <a:rPr lang="ko-KR" altLang="en-US" dirty="0"/>
              <a:t>에 대해 해당 도서를 장바구니에 추가 등록하고 장바구니 갱신하는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A19650-6BA2-8E1E-3827-0EE1A371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2D5C0-46AF-0C75-4C54-2546B30EA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9523" y="2121509"/>
            <a:ext cx="3964954" cy="36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서비스는 </a:t>
            </a:r>
            <a:r>
              <a:rPr lang="en-US" altLang="ko-KR" dirty="0"/>
              <a:t>HTTP</a:t>
            </a:r>
            <a:r>
              <a:rPr lang="ko-KR" altLang="en-US" dirty="0"/>
              <a:t>와 웹의 장점을 최대한 활용할 수 있는 아키텍처인 </a:t>
            </a:r>
            <a:r>
              <a:rPr lang="en-US" altLang="ko-KR" dirty="0"/>
              <a:t>REST(</a:t>
            </a:r>
            <a:r>
              <a:rPr lang="en-US" altLang="ko-KR" dirty="0" err="1"/>
              <a:t>REpresentational</a:t>
            </a:r>
            <a:r>
              <a:rPr lang="en-US" altLang="ko-KR" dirty="0"/>
              <a:t> State Transfer) </a:t>
            </a:r>
            <a:r>
              <a:rPr lang="ko-KR" altLang="en-US" dirty="0"/>
              <a:t>원리를 사용한 것임</a:t>
            </a:r>
            <a:r>
              <a:rPr lang="en-US" altLang="ko-KR" dirty="0"/>
              <a:t>. REST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에서 어떤 자원에 대한 </a:t>
            </a:r>
            <a:r>
              <a:rPr lang="en-US" altLang="ko-KR" dirty="0"/>
              <a:t>CRUD </a:t>
            </a:r>
            <a:r>
              <a:rPr lang="ko-KR" altLang="en-US" dirty="0"/>
              <a:t>요청을 리소스와 메서드로 표현해 특정한 형태로 전달하는 방식임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어떤 자원에 대해 </a:t>
            </a:r>
            <a:r>
              <a:rPr lang="en-US" altLang="ko-KR" dirty="0"/>
              <a:t>CRUD(Create, Read, Update, Delete) </a:t>
            </a:r>
            <a:r>
              <a:rPr lang="ko-KR" altLang="en-US" dirty="0"/>
              <a:t>연산을 수행하기 위해 </a:t>
            </a:r>
            <a:r>
              <a:rPr lang="en-US" altLang="ko-KR" dirty="0"/>
              <a:t>URI</a:t>
            </a:r>
            <a:r>
              <a:rPr lang="ko-KR" altLang="en-US" dirty="0"/>
              <a:t>로 자원을 명시하고 </a:t>
            </a:r>
            <a:r>
              <a:rPr lang="en-US" altLang="ko-KR" dirty="0"/>
              <a:t>GET, POST, PUT, DELETE </a:t>
            </a:r>
            <a:r>
              <a:rPr lang="ko-KR" altLang="en-US" dirty="0"/>
              <a:t>등의 </a:t>
            </a:r>
            <a:r>
              <a:rPr lang="en-US" altLang="ko-KR" dirty="0"/>
              <a:t>HTTP </a:t>
            </a:r>
            <a:r>
              <a:rPr lang="ko-KR" altLang="en-US" dirty="0"/>
              <a:t>방식을 사용해 요청을 보내며</a:t>
            </a:r>
            <a:r>
              <a:rPr lang="en-US" altLang="ko-KR" dirty="0"/>
              <a:t>, </a:t>
            </a:r>
            <a:r>
              <a:rPr lang="ko-KR" altLang="en-US" dirty="0"/>
              <a:t>요청에 대한 자원은 </a:t>
            </a:r>
            <a:r>
              <a:rPr lang="en-US" altLang="ko-KR" dirty="0"/>
              <a:t>JSON, XML, TEXT, RSS </a:t>
            </a:r>
            <a:r>
              <a:rPr lang="ko-KR" altLang="en-US" dirty="0"/>
              <a:t>등 특정한 형태</a:t>
            </a:r>
            <a:r>
              <a:rPr lang="en-US" altLang="ko-KR" dirty="0"/>
              <a:t>(representation of resource)</a:t>
            </a:r>
            <a:r>
              <a:rPr lang="ko-KR" altLang="en-US" dirty="0"/>
              <a:t>로 표현함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CRUD </a:t>
            </a:r>
            <a:r>
              <a:rPr lang="ko-KR" altLang="en-US" dirty="0"/>
              <a:t>연산 요청할 때는 요청 리소스</a:t>
            </a:r>
            <a:r>
              <a:rPr lang="en-US" altLang="ko-KR" dirty="0"/>
              <a:t>(URI)</a:t>
            </a:r>
            <a:r>
              <a:rPr lang="ko-KR" altLang="en-US" dirty="0"/>
              <a:t>와 요청 메서드</a:t>
            </a:r>
            <a:r>
              <a:rPr lang="en-US" altLang="ko-KR" dirty="0"/>
              <a:t>(POST), </a:t>
            </a:r>
            <a:r>
              <a:rPr lang="ko-KR" altLang="en-US" dirty="0"/>
              <a:t>리소스 형태</a:t>
            </a:r>
            <a:r>
              <a:rPr lang="en-US" altLang="ko-KR" dirty="0"/>
              <a:t>(JSON)</a:t>
            </a:r>
            <a:r>
              <a:rPr lang="ko-KR" altLang="en-US" dirty="0"/>
              <a:t>를 사용해 명확하게 표현함</a:t>
            </a:r>
            <a:r>
              <a:rPr lang="en-US" altLang="ko-KR" dirty="0"/>
              <a:t>. </a:t>
            </a:r>
            <a:r>
              <a:rPr lang="ko-KR" altLang="en-US" dirty="0"/>
              <a:t>이 세 가지가 </a:t>
            </a:r>
            <a:r>
              <a:rPr lang="en-US" altLang="ko-KR" dirty="0"/>
              <a:t>RESTful </a:t>
            </a:r>
            <a:r>
              <a:rPr lang="ko-KR" altLang="en-US" dirty="0"/>
              <a:t>웹 서비스의 구성 요소임</a:t>
            </a:r>
          </a:p>
          <a:p>
            <a:pPr lvl="2">
              <a:defRPr/>
            </a:pPr>
            <a:r>
              <a:rPr lang="ko-KR" altLang="en-US" dirty="0"/>
              <a:t>리소스</a:t>
            </a:r>
            <a:r>
              <a:rPr lang="en-US" altLang="ko-KR" dirty="0"/>
              <a:t>: </a:t>
            </a:r>
            <a:r>
              <a:rPr lang="ko-KR" altLang="en-US" dirty="0"/>
              <a:t>서버는 고유 아이디가 있는 리소스를 가지고 클라이언트는 이런 리소스에 요청을 보냄</a:t>
            </a:r>
            <a:r>
              <a:rPr lang="en-US" altLang="ko-KR" dirty="0"/>
              <a:t>. </a:t>
            </a:r>
            <a:r>
              <a:rPr lang="ko-KR" altLang="en-US" dirty="0"/>
              <a:t>리소스는 </a:t>
            </a:r>
            <a:r>
              <a:rPr lang="en-US" altLang="ko-KR" dirty="0"/>
              <a:t>URI</a:t>
            </a:r>
            <a:r>
              <a:rPr lang="ko-KR" altLang="en-US" dirty="0"/>
              <a:t>에 해당</a:t>
            </a:r>
          </a:p>
          <a:p>
            <a:pPr lvl="2">
              <a:defRPr/>
            </a:pP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서버에 요청을 보내는 방식으로 </a:t>
            </a:r>
            <a:r>
              <a:rPr lang="en-US" altLang="ko-KR" dirty="0"/>
              <a:t>GET, POST, PUT, PATCH, DELETE</a:t>
            </a:r>
            <a:r>
              <a:rPr lang="ko-KR" altLang="en-US" dirty="0"/>
              <a:t>가 있음</a:t>
            </a:r>
            <a:r>
              <a:rPr lang="en-US" altLang="ko-KR" dirty="0"/>
              <a:t>. CRUD </a:t>
            </a:r>
            <a:r>
              <a:rPr lang="ko-KR" altLang="en-US" dirty="0"/>
              <a:t>연산에 맞는 메서드를 사용해 서버에 요청해야 함</a:t>
            </a:r>
          </a:p>
          <a:p>
            <a:pPr lvl="2">
              <a:defRPr/>
            </a:pPr>
            <a:r>
              <a:rPr lang="ko-KR" altLang="en-US" dirty="0"/>
              <a:t>리소스 형태</a:t>
            </a:r>
            <a:r>
              <a:rPr lang="en-US" altLang="ko-KR" dirty="0"/>
              <a:t>: </a:t>
            </a:r>
            <a:r>
              <a:rPr lang="ko-KR" altLang="en-US" dirty="0"/>
              <a:t>클라이언트와 서버가 데이터를 주고받는 형태로 </a:t>
            </a:r>
            <a:r>
              <a:rPr lang="en-US" altLang="ko-KR" dirty="0"/>
              <a:t>JSON, XML, TEXT, RSS </a:t>
            </a:r>
            <a:r>
              <a:rPr lang="ko-KR" altLang="en-US" dirty="0"/>
              <a:t>등이 있음</a:t>
            </a:r>
            <a:r>
              <a:rPr lang="en-US" altLang="ko-KR" dirty="0"/>
              <a:t>. </a:t>
            </a:r>
            <a:r>
              <a:rPr lang="ko-KR" altLang="en-US" dirty="0"/>
              <a:t>최근에는 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 </a:t>
            </a:r>
            <a:r>
              <a:rPr lang="ko-KR" altLang="en-US" dirty="0"/>
              <a:t>활용하는 </a:t>
            </a:r>
            <a:r>
              <a:rPr lang="en-US" altLang="ko-KR" dirty="0"/>
              <a:t>JSON </a:t>
            </a:r>
            <a:r>
              <a:rPr lang="ko-KR" altLang="en-US" dirty="0"/>
              <a:t>주로 사용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RESTful </a:t>
            </a:r>
            <a:r>
              <a:rPr lang="ko-KR" altLang="en-US" dirty="0">
                <a:latin typeface="맑은 고딕"/>
                <a:ea typeface="맑은 고딕"/>
              </a:rPr>
              <a:t>웹 서비스의 개요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B1880-5C58-A094-9286-F195B688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67E6BE-1926-C86E-C591-6D6A2AFD6F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자바스크립트 생성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/main/resources/static </a:t>
            </a:r>
            <a:r>
              <a:rPr lang="ko-KR" altLang="en-US" dirty="0"/>
              <a:t>폴더에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 생성한 뒤 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 만들고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A46BD-87B6-9E84-0885-66311CE0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C2E66-A898-64E2-5E9A-83062FD51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440" y="2872823"/>
            <a:ext cx="6617119" cy="20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BECBB-F6E2-B4D0-AFF8-0EE561CF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221368-1018-EF7F-297D-05CBED2F5D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도서 상세 페이지 수정</a:t>
            </a:r>
            <a:r>
              <a:rPr lang="en-US" altLang="ko-KR" b="1" dirty="0"/>
              <a:t>: </a:t>
            </a:r>
            <a:r>
              <a:rPr lang="en-US" altLang="ko-KR" dirty="0"/>
              <a:t>book.html </a:t>
            </a:r>
            <a:r>
              <a:rPr lang="ko-KR" altLang="en-US" dirty="0"/>
              <a:t>파일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애플리케이션에 적용할 자바스크립트 파일 </a:t>
            </a:r>
            <a:r>
              <a:rPr lang="en-US" altLang="ko-KR" sz="1400" dirty="0"/>
              <a:t>controllers.js</a:t>
            </a:r>
            <a:r>
              <a:rPr lang="ko-KR" altLang="en-US" sz="1400" dirty="0"/>
              <a:t>와 경로 위치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[</a:t>
            </a:r>
            <a:r>
              <a:rPr lang="ko-KR" altLang="en-US" sz="1400" dirty="0"/>
              <a:t>도서주문 </a:t>
            </a:r>
            <a:r>
              <a:rPr lang="en-US" altLang="ko-KR" sz="1400" dirty="0"/>
              <a:t>&gt;&gt;] </a:t>
            </a:r>
            <a:r>
              <a:rPr lang="ko-KR" altLang="en-US" sz="1400" dirty="0"/>
              <a:t>버튼 누르면 자바스크립트의 </a:t>
            </a:r>
            <a:r>
              <a:rPr lang="en-US" altLang="ko-KR" sz="1400" dirty="0" err="1"/>
              <a:t>addToCart</a:t>
            </a:r>
            <a:r>
              <a:rPr lang="en-US" altLang="ko-KR" sz="1400" dirty="0"/>
              <a:t>( ) </a:t>
            </a:r>
            <a:r>
              <a:rPr lang="ko-KR" altLang="en-US" sz="1400" dirty="0"/>
              <a:t>함수가 호출되고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 방식은 </a:t>
            </a:r>
            <a:r>
              <a:rPr lang="en-US" altLang="ko-KR" sz="1400" dirty="0"/>
              <a:t>PUT</a:t>
            </a:r>
            <a:r>
              <a:rPr lang="ko-KR" altLang="en-US" sz="1400" dirty="0"/>
              <a:t>으로 전송됨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2C3A30-7E91-8FB8-21D0-6DC4A81F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0DCE1-8984-7EAB-A7AB-A310555C1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517" y="2454240"/>
            <a:ext cx="4000966" cy="33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A094B-384E-5A51-3F16-B658D83E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840CCD-187B-5AE0-A585-1B4504F195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9.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</a:t>
            </a:r>
            <a:r>
              <a:rPr lang="en-US" altLang="ko-KR" dirty="0"/>
              <a:t>[</a:t>
            </a:r>
            <a:r>
              <a:rPr lang="ko-KR" altLang="en-US" dirty="0"/>
              <a:t>도서주문</a:t>
            </a:r>
            <a:r>
              <a:rPr lang="en-US" altLang="ko-KR" dirty="0"/>
              <a:t>] </a:t>
            </a:r>
            <a:r>
              <a:rPr lang="ko-KR" altLang="en-US" dirty="0"/>
              <a:t>버튼 눌러 해당 도서를 장바구니에 추가하고 도서 상세 정보 화면에서 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 </a:t>
            </a:r>
            <a:r>
              <a:rPr lang="ko-KR" altLang="en-US" dirty="0"/>
              <a:t>버튼 눌러 장바구니 화면으로 이동하는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63D019-ACF5-7AB7-4DD8-64F510A3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39297-4285-F07F-E51E-9FE972F27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34" y="3247988"/>
            <a:ext cx="4000966" cy="3195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CAABA8-5BE0-F633-D54E-546D7B69E5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45" y="3247988"/>
            <a:ext cx="4013451" cy="27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AA3D-3A88-4737-1E8E-14B3E557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9D10FB-5BE7-59F7-26D7-D60AECAB8A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Cart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Cart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장바구니에서 선택한 도서 </a:t>
            </a:r>
            <a:r>
              <a:rPr lang="en-US" altLang="ko-KR" dirty="0"/>
              <a:t>ID</a:t>
            </a:r>
            <a:r>
              <a:rPr lang="ko-KR" altLang="en-US" dirty="0"/>
              <a:t>에 해당하는 도서 삭제하는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B0F6E5-AB50-94AA-CCE9-B8C33E64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79EA3-D151-85C6-62D8-66832375E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335" y="2639012"/>
            <a:ext cx="5093336" cy="34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9FAE-D5D5-FB98-C97A-BB5469DF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6EC76E-A582-749A-C02B-C5E72F7E6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HTTP </a:t>
            </a:r>
            <a:r>
              <a:rPr lang="ko-KR" altLang="en-US" sz="1400" dirty="0"/>
              <a:t>요청 방식이 </a:t>
            </a:r>
            <a:r>
              <a:rPr lang="en-US" altLang="ko-KR" sz="1400" dirty="0"/>
              <a:t>DELETE</a:t>
            </a:r>
            <a:r>
              <a:rPr lang="ko-KR" altLang="en-US" sz="1400" dirty="0"/>
              <a:t>로 요청 </a:t>
            </a:r>
            <a:r>
              <a:rPr lang="en-US" altLang="ko-KR" sz="1400" dirty="0"/>
              <a:t>URI</a:t>
            </a:r>
            <a:r>
              <a:rPr lang="ko-KR" altLang="en-US" sz="1400" dirty="0"/>
              <a:t>가 </a:t>
            </a:r>
            <a:r>
              <a:rPr lang="en-US" altLang="ko-KR" sz="1400" dirty="0"/>
              <a:t>/cart/remove/{</a:t>
            </a:r>
            <a:r>
              <a:rPr lang="en-US" altLang="ko-KR" sz="1400" dirty="0" err="1"/>
              <a:t>bookId</a:t>
            </a:r>
            <a:r>
              <a:rPr lang="en-US" altLang="ko-KR" sz="1400" dirty="0"/>
              <a:t>}</a:t>
            </a:r>
            <a:r>
              <a:rPr lang="ko-KR" altLang="en-US" sz="1400" dirty="0"/>
              <a:t>일 때 경로 변수 </a:t>
            </a:r>
            <a:r>
              <a:rPr lang="en-US" altLang="ko-KR" sz="1400" dirty="0" err="1"/>
              <a:t>bookId</a:t>
            </a:r>
            <a:r>
              <a:rPr lang="ko-KR" altLang="en-US" sz="1400" dirty="0"/>
              <a:t>에 해당하는 도서를 장바구니에서 삭제하고 장바구니 갱신하는 메서드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032567-501C-E675-A118-34200E00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2BACF-A5D7-4BA0-0A4B-C125727AAC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5519" y="2639012"/>
            <a:ext cx="2819427" cy="33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D5BD-9235-CB13-BAD8-3C325760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8A4446-C5E8-FE6A-3760-14480B438E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자바스크립트 수정</a:t>
            </a:r>
            <a:r>
              <a:rPr lang="en-US" altLang="ko-KR" b="1" dirty="0"/>
              <a:t>: </a:t>
            </a:r>
            <a:r>
              <a:rPr lang="ko-KR" altLang="en-US" dirty="0"/>
              <a:t>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8CB666-CAFF-67EB-2FD3-BBA53F3B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751EA-6422-09B6-6540-8AFB5BF18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005" y="2641483"/>
            <a:ext cx="6328285" cy="25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F5E7-25C6-2F69-29B6-3080DAE8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C003EB-AA06-2620-A172-D3B8BB7BF0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장바구니 페이지 수정</a:t>
            </a:r>
            <a:r>
              <a:rPr lang="en-US" altLang="ko-KR" b="1" dirty="0"/>
              <a:t>: </a:t>
            </a:r>
            <a:r>
              <a:rPr lang="en-US" altLang="ko-KR" dirty="0"/>
              <a:t>cart.html </a:t>
            </a:r>
            <a:r>
              <a:rPr lang="ko-KR" altLang="en-US" dirty="0"/>
              <a:t>파일에 다음 내용 수정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E11551-E9D6-5342-0B98-076A2793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FA067-8458-39D1-5AC7-AF65D42AC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63" y="2524881"/>
            <a:ext cx="4540474" cy="38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5232-9D9D-8541-E640-8769D74A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091B9D-E592-C16C-94F3-B4F875858F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애플리케이션에 적용할 자바스크립트 파일 </a:t>
            </a:r>
            <a:r>
              <a:rPr lang="en-US" altLang="ko-KR" sz="1400" dirty="0"/>
              <a:t>controllers.js</a:t>
            </a:r>
            <a:r>
              <a:rPr lang="ko-KR" altLang="en-US" sz="1400" dirty="0"/>
              <a:t>와 경로 위치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항목별 </a:t>
            </a:r>
            <a:r>
              <a:rPr lang="en-US" altLang="ko-KR" sz="1400" dirty="0"/>
              <a:t>[</a:t>
            </a:r>
            <a:r>
              <a:rPr lang="ko-KR" altLang="en-US" sz="1400" dirty="0"/>
              <a:t>삭제</a:t>
            </a:r>
            <a:r>
              <a:rPr lang="en-US" altLang="ko-KR" sz="1400" dirty="0"/>
              <a:t>] </a:t>
            </a:r>
            <a:r>
              <a:rPr lang="ko-KR" altLang="en-US" sz="1400" dirty="0"/>
              <a:t>버튼 누르면 자바스크립트의 </a:t>
            </a:r>
            <a:r>
              <a:rPr lang="en-US" altLang="ko-KR" sz="1400" dirty="0" err="1"/>
              <a:t>removeFromCart</a:t>
            </a:r>
            <a:r>
              <a:rPr lang="en-US" altLang="ko-KR" sz="1400" dirty="0"/>
              <a:t>( ) </a:t>
            </a:r>
            <a:r>
              <a:rPr lang="ko-KR" altLang="en-US" sz="1400" dirty="0"/>
              <a:t>함수가 호출되고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 방식은 </a:t>
            </a:r>
            <a:r>
              <a:rPr lang="en-US" altLang="ko-KR" sz="1400" dirty="0"/>
              <a:t>PUT</a:t>
            </a:r>
            <a:r>
              <a:rPr lang="ko-KR" altLang="en-US" sz="1400" dirty="0"/>
              <a:t>으로 전송됨</a:t>
            </a:r>
            <a:endParaRPr lang="en-US" altLang="ko-KR" sz="1400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4FD4F-44BF-09FD-1A41-C29F3CAE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D088-111C-A6F8-4901-EFD388B334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112" y="2144393"/>
            <a:ext cx="3135775" cy="36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567C4-09B5-8442-3C73-A84A21BA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BB6355-8027-FD69-D0A6-BC652B2CB8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장바구니에 도서를 추가한 후 장바구니 화면에서 </a:t>
            </a: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클릭해 해당 도서가 장바구니에서 삭제되는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0BCC42-15BB-2D0C-570A-32E9DFB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F0DFA-1E45-8B7F-16DC-3D0799F9A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019" y="3019454"/>
            <a:ext cx="5204257" cy="35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99F-3E8C-EE34-CA3D-21E035D5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F0B468-0835-C8F5-012A-904F2C9D8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20310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CartRepository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8C3272-81F8-788D-F2BD-481513B8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EFFA9-18C0-E857-8B63-90C3F71CC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835" y="2816843"/>
            <a:ext cx="6806329" cy="26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AAB6-34A2-7ED1-ED22-19AD95DF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1D90DC-40A5-515D-64CE-4323C414A9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CartRepositoryImpl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A2D971-0BE6-A7D1-1EEE-2EC59E10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0BFA7-E9F4-3A49-905E-0B85CECFD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0764" y="2696186"/>
            <a:ext cx="4516767" cy="1236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5ACF2D-742B-DC4C-CDCF-1DC2DEA6C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64" y="3932512"/>
            <a:ext cx="4516767" cy="25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8037-E90C-3FDD-4394-D1EC0DB2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98A113-0FF1-0485-CE43-2FAEE42DF2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CartService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A6647D-6235-72DD-3DB4-9361234A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5F816-2BCC-2317-C979-D4A00E29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2890" y="2831198"/>
            <a:ext cx="6532515" cy="25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399F-F3FE-30FC-67AC-6E03666B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065EE6-DFBA-8A1B-CBEB-711A76D7B6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en-US" altLang="ko-KR" b="1" dirty="0" err="1"/>
              <a:t>CartServiceImpl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BE131C-32F0-A778-9C0B-27CA03F1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266A1-E16A-124B-A34E-879AA37B2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066" y="2700241"/>
            <a:ext cx="6475868" cy="1271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26F753-C08C-50D1-4B89-2AA97DA84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66" y="3888165"/>
            <a:ext cx="6475868" cy="25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28490-4E3F-96DB-733A-4D0EF173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7CF526-B884-BD96-4481-1DF7D96BDAB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방식은 </a:t>
            </a:r>
            <a:r>
              <a:rPr lang="en-US" altLang="ko-KR" dirty="0"/>
              <a:t>DELETE </a:t>
            </a:r>
            <a:r>
              <a:rPr lang="ko-KR" altLang="en-US" dirty="0"/>
              <a:t>방식이고 요청 </a:t>
            </a:r>
            <a:r>
              <a:rPr lang="en-US" altLang="ko-KR" dirty="0"/>
              <a:t>URI</a:t>
            </a:r>
            <a:r>
              <a:rPr lang="ko-KR" altLang="en-US" dirty="0"/>
              <a:t>가 </a:t>
            </a:r>
            <a:r>
              <a:rPr lang="en-US" altLang="ko-KR" dirty="0"/>
              <a:t>/cart/{</a:t>
            </a:r>
            <a:r>
              <a:rPr lang="en-US" altLang="ko-KR" dirty="0" err="1"/>
              <a:t>cartId</a:t>
            </a:r>
            <a:r>
              <a:rPr lang="en-US" altLang="ko-KR" dirty="0"/>
              <a:t>}</a:t>
            </a:r>
            <a:r>
              <a:rPr lang="ko-KR" altLang="en-US" dirty="0"/>
              <a:t>일 때 경로 변수인 장바구니 </a:t>
            </a:r>
            <a:r>
              <a:rPr lang="en-US" altLang="ko-KR" dirty="0"/>
              <a:t>ID(</a:t>
            </a:r>
            <a:r>
              <a:rPr lang="en-US" altLang="ko-KR" dirty="0" err="1"/>
              <a:t>cartId</a:t>
            </a:r>
            <a:r>
              <a:rPr lang="en-US" altLang="ko-KR" dirty="0"/>
              <a:t>)</a:t>
            </a:r>
            <a:r>
              <a:rPr lang="ko-KR" altLang="en-US" dirty="0"/>
              <a:t>에 대해 장바구니에 등록된 모든 정보 삭제하는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2AECCB-09C0-9FE1-EC7A-0B2AA6AC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99747-1007-D761-126F-656B440BD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3097" y="2620462"/>
            <a:ext cx="4217806" cy="33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CAC3-783E-D1EF-812A-E187FCD3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722FD8-06C8-5FEE-1993-2F310BCF52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자바스크립트 수정</a:t>
            </a:r>
            <a:r>
              <a:rPr lang="en-US" altLang="ko-KR" b="1" dirty="0"/>
              <a:t>: </a:t>
            </a:r>
            <a:r>
              <a:rPr lang="ko-KR" altLang="en-US" dirty="0"/>
              <a:t>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94D080-9853-2FED-71DB-C01C7163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61009-8F8C-3557-3E02-133144462B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7954" y="2576446"/>
            <a:ext cx="5748092" cy="32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222C-89A2-9659-F983-2CA8957F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B13FCD-9791-BB76-3EC6-B98E005A67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장바구니 페이지 수정</a:t>
            </a:r>
            <a:r>
              <a:rPr lang="en-US" altLang="ko-KR" b="1" dirty="0"/>
              <a:t>: </a:t>
            </a:r>
            <a:r>
              <a:rPr lang="en-US" altLang="ko-KR" dirty="0"/>
              <a:t>cart.html </a:t>
            </a:r>
            <a:r>
              <a:rPr lang="ko-KR" altLang="en-US" dirty="0"/>
              <a:t>파일에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D8F64E-0796-3E5B-1424-2DC1DA22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9FEA74-ED54-031E-5D47-0752BC2269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451776"/>
            <a:ext cx="4598825" cy="3494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0A4BF5-4C94-C0FB-7605-AAA717CBA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911927"/>
            <a:ext cx="4598825" cy="72016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DA7ACBE-D0B1-A1E1-42FA-58C7F2127046}"/>
              </a:ext>
            </a:extLst>
          </p:cNvPr>
          <p:cNvSpPr txBox="1">
            <a:spLocks/>
          </p:cNvSpPr>
          <p:nvPr/>
        </p:nvSpPr>
        <p:spPr>
          <a:xfrm>
            <a:off x="4915667" y="2451776"/>
            <a:ext cx="4074910" cy="4297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삭제하기</a:t>
            </a:r>
            <a:r>
              <a:rPr lang="en-US" altLang="ko-KR" dirty="0"/>
              <a:t>] </a:t>
            </a:r>
            <a:r>
              <a:rPr lang="ko-KR" altLang="en-US" dirty="0"/>
              <a:t>버튼 누르면 자바스크립트의 </a:t>
            </a:r>
            <a:r>
              <a:rPr lang="en-US" altLang="ko-KR" dirty="0" err="1"/>
              <a:t>clearCart</a:t>
            </a:r>
            <a:r>
              <a:rPr lang="en-US" altLang="ko-KR" dirty="0"/>
              <a:t>( ) </a:t>
            </a:r>
            <a:r>
              <a:rPr lang="ko-KR" altLang="en-US" dirty="0"/>
              <a:t>함수를 호출하고 웹 요청 </a:t>
            </a:r>
            <a:r>
              <a:rPr lang="en-US" altLang="ko-KR" dirty="0"/>
              <a:t>URI</a:t>
            </a:r>
            <a:r>
              <a:rPr lang="ko-KR" altLang="en-US" dirty="0"/>
              <a:t>인 </a:t>
            </a:r>
            <a:r>
              <a:rPr lang="en-US" altLang="ko-KR" dirty="0"/>
              <a:t>.../cart/</a:t>
            </a:r>
            <a:r>
              <a:rPr lang="en-US" altLang="ko-KR" dirty="0" err="1"/>
              <a:t>cartId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HTTP </a:t>
            </a:r>
            <a:r>
              <a:rPr lang="ko-KR" altLang="en-US" dirty="0"/>
              <a:t>요청 방식이 </a:t>
            </a:r>
            <a:r>
              <a:rPr lang="en-US" altLang="ko-KR" dirty="0"/>
              <a:t>DELETE</a:t>
            </a:r>
            <a:r>
              <a:rPr lang="ko-KR" altLang="en-US" dirty="0"/>
              <a:t>로 전송됨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15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7CC4-B5DD-0C87-DE36-A65E2D92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032ECA-3C92-9274-A3FF-142D967DB7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프로젝트 실행</a:t>
            </a:r>
            <a:r>
              <a:rPr lang="en-US" altLang="ko-KR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도서를 장바구니에 추가한 후 장바구니 화면에서 </a:t>
            </a:r>
            <a:r>
              <a:rPr lang="en-US" altLang="ko-KR" dirty="0"/>
              <a:t>[</a:t>
            </a:r>
            <a:r>
              <a:rPr lang="ko-KR" altLang="en-US" dirty="0"/>
              <a:t>삭제하기</a:t>
            </a:r>
            <a:r>
              <a:rPr lang="en-US" altLang="ko-KR" dirty="0"/>
              <a:t>] </a:t>
            </a:r>
            <a:r>
              <a:rPr lang="ko-KR" altLang="en-US" dirty="0"/>
              <a:t>버튼 누르면 장바구니에 담긴 모든 도서 삭제됨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38D3A5-9F96-9D3C-6BF1-5EF0889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414CB-54C5-08EC-12B2-DC602DC02E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906" y="2994629"/>
            <a:ext cx="5040187" cy="34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방식의 컨트롤러 작성에 사용하는 주요 </a:t>
            </a:r>
            <a:r>
              <a:rPr lang="ko-KR" altLang="en-US" dirty="0" err="1"/>
              <a:t>애너테이션은</a:t>
            </a:r>
            <a:r>
              <a:rPr lang="ko-KR" altLang="en-US" dirty="0"/>
              <a:t> 다음과 같음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408" y="2012908"/>
            <a:ext cx="6437183" cy="21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2A2C-643F-1E18-B237-630C7D66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7D6EBB-EE3B-85AE-2651-5AE857A735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@RequestBody </a:t>
            </a:r>
            <a:r>
              <a:rPr lang="ko-KR" altLang="en-US" dirty="0" err="1"/>
              <a:t>애너테이션은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내용인 </a:t>
            </a:r>
            <a:r>
              <a:rPr lang="en-US" altLang="ko-KR" dirty="0"/>
              <a:t>XML, JSON </a:t>
            </a:r>
            <a:r>
              <a:rPr lang="ko-KR" altLang="en-US" dirty="0"/>
              <a:t>또는 기타 데이터 등을 자바 객체로 매핑하는 역할 함</a:t>
            </a:r>
            <a:r>
              <a:rPr lang="en-US" altLang="ko-KR" dirty="0"/>
              <a:t>. </a:t>
            </a:r>
            <a:r>
              <a:rPr lang="ko-KR" altLang="en-US" dirty="0"/>
              <a:t>일반적으로 폼 페이지에서 전송되는 매개변수가 </a:t>
            </a:r>
            <a:r>
              <a:rPr lang="en-US" altLang="ko-KR" dirty="0"/>
              <a:t>name=value </a:t>
            </a:r>
            <a:r>
              <a:rPr lang="ko-KR" altLang="en-US" dirty="0"/>
              <a:t>형태이면 </a:t>
            </a:r>
            <a:r>
              <a:rPr lang="en-US" altLang="ko-KR" dirty="0"/>
              <a:t>@RequestParam</a:t>
            </a:r>
            <a:r>
              <a:rPr lang="ko-KR" altLang="en-US" dirty="0"/>
              <a:t>이나 </a:t>
            </a:r>
            <a:r>
              <a:rPr lang="en-US" altLang="ko-KR" dirty="0"/>
              <a:t>@ModelAttribute</a:t>
            </a:r>
            <a:r>
              <a:rPr lang="ko-KR" altLang="en-US" dirty="0"/>
              <a:t>로 전달받지만 </a:t>
            </a:r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JSON</a:t>
            </a:r>
            <a:r>
              <a:rPr lang="ko-KR" altLang="en-US" dirty="0"/>
              <a:t>처럼 형식을 갖춘 문자열 형태라면 전달받을 수 없기에 </a:t>
            </a:r>
            <a:r>
              <a:rPr lang="en-US" altLang="ko-KR" dirty="0"/>
              <a:t>@RequestBody </a:t>
            </a:r>
            <a:r>
              <a:rPr lang="ko-KR" altLang="en-US" dirty="0"/>
              <a:t>이용해야 함</a:t>
            </a:r>
          </a:p>
          <a:p>
            <a:pPr lvl="1">
              <a:defRPr/>
            </a:pPr>
            <a:r>
              <a:rPr lang="en-US" altLang="ko-KR" dirty="0"/>
              <a:t>@RequestBody</a:t>
            </a:r>
            <a:r>
              <a:rPr lang="ko-KR" altLang="en-US" dirty="0"/>
              <a:t>는 컨트롤러 내에 요청 처리 메서드의 매개변수에 설정하며</a:t>
            </a:r>
            <a:r>
              <a:rPr lang="en-US" altLang="ko-KR" dirty="0"/>
              <a:t>, 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내용을 메서드의 매개변수가 전달받고 </a:t>
            </a:r>
            <a:r>
              <a:rPr lang="en-US" altLang="ko-KR" dirty="0"/>
              <a:t>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 전체를 해당 매개변수 타입으로 변환해 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714002-2BEC-0EFF-6A6C-0C3C141B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8B78-6B6A-7B18-BB56-8CDD2F86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F191EA-DDEC-B465-5BEA-77D3A1F001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내에 요청 처리 메서드의 매개변수에 </a:t>
            </a:r>
            <a:r>
              <a:rPr lang="en-US" altLang="ko-KR" dirty="0"/>
              <a:t>@RequestBody </a:t>
            </a:r>
            <a:r>
              <a:rPr lang="ko-KR" altLang="en-US" dirty="0"/>
              <a:t>선언한 예</a:t>
            </a:r>
          </a:p>
          <a:p>
            <a:pPr lvl="1">
              <a:defRPr/>
            </a:pPr>
            <a:r>
              <a:rPr lang="en-US" altLang="ko-KR" dirty="0"/>
              <a:t>@RequestBody</a:t>
            </a:r>
            <a:r>
              <a:rPr lang="ko-KR" altLang="en-US" dirty="0"/>
              <a:t>가 선언된 메서드의 매개변수는 폼 페이지에서 입력된 다중 값을 </a:t>
            </a:r>
            <a:r>
              <a:rPr lang="en-US" altLang="ko-KR" dirty="0"/>
              <a:t>&amp;</a:t>
            </a:r>
            <a:r>
              <a:rPr lang="ko-KR" altLang="en-US" dirty="0"/>
              <a:t>로 연결된 </a:t>
            </a:r>
            <a:r>
              <a:rPr lang="en-US" altLang="ko-KR" dirty="0"/>
              <a:t>name=value </a:t>
            </a:r>
            <a:r>
              <a:rPr lang="ko-KR" altLang="en-US" dirty="0"/>
              <a:t>형태로 전달받음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E6BC02-9D1E-F396-1151-B356E05F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53134-63AE-73F3-C11E-DFAA1199E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69" y="2742451"/>
            <a:ext cx="4537062" cy="37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3378</Words>
  <Application>Microsoft Office PowerPoint</Application>
  <PresentationFormat>화면 슬라이드 쇼(4:3)</PresentationFormat>
  <Paragraphs>1273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RESTful 웹 서비스의 개요</vt:lpstr>
      <vt:lpstr>PowerPoint 프레젠테이션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PowerPoint 프레젠테이션</vt:lpstr>
      <vt:lpstr>3. RESTful 웹 서비스의 CRUD</vt:lpstr>
      <vt:lpstr>3. RESTful 웹 서비스의 CRUD</vt:lpstr>
      <vt:lpstr>3. RESTful 웹 서비스의 CRUD</vt:lpstr>
      <vt:lpstr>3. RESTful 웹 서비스의 CRUD</vt:lpstr>
      <vt:lpstr>PowerPoint 프레젠테이션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tj</cp:lastModifiedBy>
  <cp:revision>790</cp:revision>
  <dcterms:created xsi:type="dcterms:W3CDTF">2007-11-27T23:54:21Z</dcterms:created>
  <dcterms:modified xsi:type="dcterms:W3CDTF">2025-06-12T08:40:09Z</dcterms:modified>
  <cp:version/>
</cp:coreProperties>
</file>